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2A306-69C1-49E4-979D-8B431100C3FB}" type="doc">
      <dgm:prSet loTypeId="urn:microsoft.com/office/officeart/2005/8/layout/process1" loCatId="process" qsTypeId="urn:microsoft.com/office/officeart/2005/8/quickstyle/simple1#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7AB94D6-3A07-4228-8536-3076ED20BAC6}">
      <dgm:prSet phldrT="[Text]" custT="1"/>
      <dgm:spPr/>
      <dgm:t>
        <a:bodyPr/>
        <a:lstStyle/>
        <a:p>
          <a:pPr algn="ctr"/>
          <a:r>
            <a:rPr lang="en-US" sz="2400" dirty="0" smtClean="0">
              <a:solidFill>
                <a:schemeClr val="bg1">
                  <a:lumMod val="85000"/>
                </a:schemeClr>
              </a:solidFill>
            </a:rPr>
            <a:t>Causes</a:t>
          </a:r>
          <a:endParaRPr lang="en-US" sz="2400" dirty="0">
            <a:solidFill>
              <a:schemeClr val="bg1">
                <a:lumMod val="85000"/>
              </a:schemeClr>
            </a:solidFill>
          </a:endParaRPr>
        </a:p>
      </dgm:t>
    </dgm:pt>
    <dgm:pt modelId="{5372AF2F-B6F3-4996-BC33-3D171E51ED10}" type="parTrans" cxnId="{06C01CB5-C34A-4737-A287-438F94ACC8DF}">
      <dgm:prSet/>
      <dgm:spPr/>
      <dgm:t>
        <a:bodyPr/>
        <a:lstStyle/>
        <a:p>
          <a:endParaRPr lang="en-US"/>
        </a:p>
      </dgm:t>
    </dgm:pt>
    <dgm:pt modelId="{1C109642-7850-4910-BB93-27F02C3B897F}" type="sibTrans" cxnId="{06C01CB5-C34A-4737-A287-438F94ACC8DF}">
      <dgm:prSet/>
      <dgm:spPr/>
      <dgm:t>
        <a:bodyPr/>
        <a:lstStyle/>
        <a:p>
          <a:endParaRPr lang="en-US"/>
        </a:p>
      </dgm:t>
    </dgm:pt>
    <dgm:pt modelId="{8AA84986-ADDE-4196-80C2-055DA6654039}">
      <dgm:prSet phldrT="[Text]" custT="1"/>
      <dgm:spPr/>
      <dgm:t>
        <a:bodyPr/>
        <a:lstStyle/>
        <a:p>
          <a:pPr algn="l"/>
          <a:r>
            <a:rPr lang="en-US" sz="2400" dirty="0" smtClean="0"/>
            <a:t>Discontent w/ Romanov rule</a:t>
          </a:r>
          <a:endParaRPr lang="en-US" sz="2400" dirty="0"/>
        </a:p>
      </dgm:t>
    </dgm:pt>
    <dgm:pt modelId="{C247D902-250E-4D8E-A478-28B48E0F83A0}" type="parTrans" cxnId="{783FE2E7-E77D-43D3-A87B-EE8F50779A9F}">
      <dgm:prSet/>
      <dgm:spPr/>
      <dgm:t>
        <a:bodyPr/>
        <a:lstStyle/>
        <a:p>
          <a:endParaRPr lang="en-US"/>
        </a:p>
      </dgm:t>
    </dgm:pt>
    <dgm:pt modelId="{9BE95CEF-68D3-4EED-B50A-CC5477A33081}" type="sibTrans" cxnId="{783FE2E7-E77D-43D3-A87B-EE8F50779A9F}">
      <dgm:prSet/>
      <dgm:spPr/>
      <dgm:t>
        <a:bodyPr/>
        <a:lstStyle/>
        <a:p>
          <a:endParaRPr lang="en-US"/>
        </a:p>
      </dgm:t>
    </dgm:pt>
    <dgm:pt modelId="{030BDFEF-8B92-4328-AE7B-AF66AB0449A0}">
      <dgm:prSet phldrT="[Text]" custT="1"/>
      <dgm:spPr/>
      <dgm:t>
        <a:bodyPr/>
        <a:lstStyle/>
        <a:p>
          <a:pPr algn="l"/>
          <a:r>
            <a:rPr lang="en-US" sz="2400" dirty="0" smtClean="0"/>
            <a:t>Revolutionary ideas</a:t>
          </a:r>
          <a:endParaRPr lang="en-US" sz="2400" dirty="0"/>
        </a:p>
      </dgm:t>
    </dgm:pt>
    <dgm:pt modelId="{4C48EE13-FC90-439A-84E5-46AD08E9F893}" type="parTrans" cxnId="{6FA92457-812C-430C-855C-872D312120FF}">
      <dgm:prSet/>
      <dgm:spPr/>
      <dgm:t>
        <a:bodyPr/>
        <a:lstStyle/>
        <a:p>
          <a:endParaRPr lang="en-US"/>
        </a:p>
      </dgm:t>
    </dgm:pt>
    <dgm:pt modelId="{5E8071B9-1566-46DD-8DEC-9DA01FD2DD63}" type="sibTrans" cxnId="{6FA92457-812C-430C-855C-872D312120FF}">
      <dgm:prSet/>
      <dgm:spPr/>
      <dgm:t>
        <a:bodyPr/>
        <a:lstStyle/>
        <a:p>
          <a:endParaRPr lang="en-US"/>
        </a:p>
      </dgm:t>
    </dgm:pt>
    <dgm:pt modelId="{D4D19261-85E0-4ADD-8970-D7591850C581}">
      <dgm:prSet phldrT="[Text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2400" b="1" dirty="0" smtClean="0">
              <a:solidFill>
                <a:srgbClr val="FFFF00"/>
              </a:solidFill>
            </a:rPr>
            <a:t>Russian Revolution</a:t>
          </a:r>
        </a:p>
        <a:p>
          <a:pPr algn="ctr"/>
          <a:r>
            <a:rPr lang="en-US" sz="2400" b="1" dirty="0" smtClean="0">
              <a:solidFill>
                <a:srgbClr val="FFFF00"/>
              </a:solidFill>
            </a:rPr>
            <a:t> 1917</a:t>
          </a:r>
        </a:p>
        <a:p>
          <a:pPr algn="ctr"/>
          <a:endParaRPr lang="en-US" sz="2400" b="1" dirty="0" smtClean="0">
            <a:solidFill>
              <a:srgbClr val="FFFF00"/>
            </a:solidFill>
          </a:endParaRPr>
        </a:p>
        <a:p>
          <a:pPr algn="ctr"/>
          <a:r>
            <a:rPr lang="en-US" sz="2400" b="1" dirty="0" smtClean="0">
              <a:solidFill>
                <a:srgbClr val="FFFF66"/>
              </a:solidFill>
            </a:rPr>
            <a:t>March Revolution</a:t>
          </a:r>
        </a:p>
        <a:p>
          <a:pPr algn="ctr"/>
          <a:endParaRPr lang="en-US" sz="2400" b="1" dirty="0" smtClean="0">
            <a:solidFill>
              <a:srgbClr val="FFFF66"/>
            </a:solidFill>
          </a:endParaRPr>
        </a:p>
        <a:p>
          <a:pPr algn="ctr"/>
          <a:r>
            <a:rPr lang="en-US" sz="2400" b="1" dirty="0" smtClean="0">
              <a:solidFill>
                <a:srgbClr val="FFFF66"/>
              </a:solidFill>
            </a:rPr>
            <a:t>Bolshevik Revolution</a:t>
          </a:r>
          <a:endParaRPr lang="en-US" sz="2400" b="1" dirty="0">
            <a:solidFill>
              <a:srgbClr val="FFFF00"/>
            </a:solidFill>
          </a:endParaRPr>
        </a:p>
      </dgm:t>
    </dgm:pt>
    <dgm:pt modelId="{6C8CE1FE-4CE0-4703-8D74-F1342324BC75}" type="parTrans" cxnId="{930948BA-52AF-431B-A24F-F87D9CAD071F}">
      <dgm:prSet/>
      <dgm:spPr/>
      <dgm:t>
        <a:bodyPr/>
        <a:lstStyle/>
        <a:p>
          <a:endParaRPr lang="en-US"/>
        </a:p>
      </dgm:t>
    </dgm:pt>
    <dgm:pt modelId="{A99FB1BA-D503-4DBD-B1CC-0DC7DA77A3A4}" type="sibTrans" cxnId="{930948BA-52AF-431B-A24F-F87D9CAD071F}">
      <dgm:prSet/>
      <dgm:spPr/>
      <dgm:t>
        <a:bodyPr/>
        <a:lstStyle/>
        <a:p>
          <a:endParaRPr lang="en-US"/>
        </a:p>
      </dgm:t>
    </dgm:pt>
    <dgm:pt modelId="{62013DA4-7B2F-433C-AA5D-27A35EB3568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000" dirty="0" smtClean="0">
              <a:solidFill>
                <a:srgbClr val="002060"/>
              </a:solidFill>
            </a:rPr>
            <a:t>Effects</a:t>
          </a:r>
          <a:endParaRPr lang="en-US" sz="2000" dirty="0">
            <a:solidFill>
              <a:srgbClr val="002060"/>
            </a:solidFill>
          </a:endParaRPr>
        </a:p>
      </dgm:t>
    </dgm:pt>
    <dgm:pt modelId="{2AFFF23F-99D5-4613-8CFB-595E62176F8A}" type="parTrans" cxnId="{72E68252-95A3-4676-854E-27AF5DE5C1EE}">
      <dgm:prSet/>
      <dgm:spPr/>
      <dgm:t>
        <a:bodyPr/>
        <a:lstStyle/>
        <a:p>
          <a:endParaRPr lang="en-US"/>
        </a:p>
      </dgm:t>
    </dgm:pt>
    <dgm:pt modelId="{BEDE08FA-D20F-42A9-BC87-C8712A087E96}" type="sibTrans" cxnId="{72E68252-95A3-4676-854E-27AF5DE5C1EE}">
      <dgm:prSet/>
      <dgm:spPr/>
      <dgm:t>
        <a:bodyPr/>
        <a:lstStyle/>
        <a:p>
          <a:endParaRPr lang="en-US"/>
        </a:p>
      </dgm:t>
    </dgm:pt>
    <dgm:pt modelId="{2BFB9DC4-6DE9-4E2E-8598-2B1E302956F8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b="1" u="sng" dirty="0" smtClean="0">
              <a:solidFill>
                <a:schemeClr val="tx1"/>
              </a:solidFill>
            </a:rPr>
            <a:t>Abdication</a:t>
          </a:r>
          <a:r>
            <a:rPr lang="en-US" sz="2000" u="sng" dirty="0" smtClean="0">
              <a:solidFill>
                <a:schemeClr val="tx1"/>
              </a:solidFill>
            </a:rPr>
            <a:t> of Czar </a:t>
          </a:r>
          <a:r>
            <a:rPr lang="en-US" sz="2000" dirty="0" smtClean="0">
              <a:solidFill>
                <a:schemeClr val="tx1"/>
              </a:solidFill>
            </a:rPr>
            <a:t>Nicholas II </a:t>
          </a:r>
          <a:endParaRPr lang="en-US" sz="2000" dirty="0">
            <a:solidFill>
              <a:schemeClr val="tx1"/>
            </a:solidFill>
          </a:endParaRPr>
        </a:p>
      </dgm:t>
    </dgm:pt>
    <dgm:pt modelId="{4F8A54A4-4CB1-4C13-B116-D6896D6AF4A0}" type="parTrans" cxnId="{FDB10AB4-5596-4318-A382-CDB3CBDFE9AC}">
      <dgm:prSet/>
      <dgm:spPr/>
      <dgm:t>
        <a:bodyPr/>
        <a:lstStyle/>
        <a:p>
          <a:endParaRPr lang="en-US"/>
        </a:p>
      </dgm:t>
    </dgm:pt>
    <dgm:pt modelId="{D1600C23-F170-4D0F-80F5-DD40E410ABB2}" type="sibTrans" cxnId="{FDB10AB4-5596-4318-A382-CDB3CBDFE9AC}">
      <dgm:prSet/>
      <dgm:spPr/>
      <dgm:t>
        <a:bodyPr/>
        <a:lstStyle/>
        <a:p>
          <a:endParaRPr lang="en-US"/>
        </a:p>
      </dgm:t>
    </dgm:pt>
    <dgm:pt modelId="{540C3F91-43BD-4489-8FBE-C9E95AF42A24}">
      <dgm:prSet phldrT="[Text]" custT="1"/>
      <dgm:spPr/>
      <dgm:t>
        <a:bodyPr/>
        <a:lstStyle/>
        <a:p>
          <a:pPr algn="l"/>
          <a:r>
            <a:rPr lang="en-US" sz="2400" dirty="0" smtClean="0"/>
            <a:t>Weak leadership by Czar</a:t>
          </a:r>
          <a:endParaRPr lang="en-US" sz="2400" dirty="0"/>
        </a:p>
      </dgm:t>
    </dgm:pt>
    <dgm:pt modelId="{D55D1123-C82E-4201-9133-ADF3223C12B4}" type="parTrans" cxnId="{9605B9AE-CD47-4A2D-9502-D428B4225756}">
      <dgm:prSet/>
      <dgm:spPr/>
      <dgm:t>
        <a:bodyPr/>
        <a:lstStyle/>
        <a:p>
          <a:endParaRPr lang="en-US"/>
        </a:p>
      </dgm:t>
    </dgm:pt>
    <dgm:pt modelId="{CAFA2CFC-4414-4FD7-B67C-E6EA5D38D2F0}" type="sibTrans" cxnId="{9605B9AE-CD47-4A2D-9502-D428B4225756}">
      <dgm:prSet/>
      <dgm:spPr/>
      <dgm:t>
        <a:bodyPr/>
        <a:lstStyle/>
        <a:p>
          <a:endParaRPr lang="en-US"/>
        </a:p>
      </dgm:t>
    </dgm:pt>
    <dgm:pt modelId="{29883127-40EB-4DCF-A939-4118768330DE}">
      <dgm:prSet phldrT="[Text]" custT="1"/>
      <dgm:spPr/>
      <dgm:t>
        <a:bodyPr/>
        <a:lstStyle/>
        <a:p>
          <a:pPr algn="l"/>
          <a:r>
            <a:rPr lang="en-US" sz="2400" dirty="0" smtClean="0"/>
            <a:t>Humiliating defeats in Russo-Jap War &amp; WW1</a:t>
          </a:r>
          <a:endParaRPr lang="en-US" sz="2400" dirty="0"/>
        </a:p>
      </dgm:t>
    </dgm:pt>
    <dgm:pt modelId="{2876E0EC-4A89-4279-A799-E8AE2C716163}" type="parTrans" cxnId="{606174D3-7B70-46CA-A078-3B2F256F3BF7}">
      <dgm:prSet/>
      <dgm:spPr/>
      <dgm:t>
        <a:bodyPr/>
        <a:lstStyle/>
        <a:p>
          <a:endParaRPr lang="en-US"/>
        </a:p>
      </dgm:t>
    </dgm:pt>
    <dgm:pt modelId="{D97680B5-7526-46E0-8470-D9DD3E98E48F}" type="sibTrans" cxnId="{606174D3-7B70-46CA-A078-3B2F256F3BF7}">
      <dgm:prSet/>
      <dgm:spPr/>
      <dgm:t>
        <a:bodyPr/>
        <a:lstStyle/>
        <a:p>
          <a:endParaRPr lang="en-US"/>
        </a:p>
      </dgm:t>
    </dgm:pt>
    <dgm:pt modelId="{5189C6FE-07F0-44DE-A4C9-4E75B8384B68}">
      <dgm:prSet phldrT="[Text]" custT="1"/>
      <dgm:spPr/>
      <dgm:t>
        <a:bodyPr/>
        <a:lstStyle/>
        <a:p>
          <a:pPr algn="l"/>
          <a:r>
            <a:rPr lang="en-US" sz="2400" dirty="0" smtClean="0"/>
            <a:t>Rich-Poor Gap between nobility &amp; peasants</a:t>
          </a:r>
          <a:endParaRPr lang="en-US" sz="2400" dirty="0"/>
        </a:p>
      </dgm:t>
    </dgm:pt>
    <dgm:pt modelId="{3E9CE0C8-0113-4D74-8BCA-542C6AC32E76}" type="parTrans" cxnId="{2B8FD7BC-9912-4B8B-B2B3-8F9C20AEEE72}">
      <dgm:prSet/>
      <dgm:spPr/>
      <dgm:t>
        <a:bodyPr/>
        <a:lstStyle/>
        <a:p>
          <a:endParaRPr lang="en-US"/>
        </a:p>
      </dgm:t>
    </dgm:pt>
    <dgm:pt modelId="{D0E94C28-8560-4862-8F92-ADD2BB7BE223}" type="sibTrans" cxnId="{2B8FD7BC-9912-4B8B-B2B3-8F9C20AEEE72}">
      <dgm:prSet/>
      <dgm:spPr/>
      <dgm:t>
        <a:bodyPr/>
        <a:lstStyle/>
        <a:p>
          <a:endParaRPr lang="en-US"/>
        </a:p>
      </dgm:t>
    </dgm:pt>
    <dgm:pt modelId="{85D88732-BC1F-4B97-94D3-A9319C7EDA6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b="1" u="sng" dirty="0" smtClean="0">
              <a:solidFill>
                <a:schemeClr val="tx1"/>
              </a:solidFill>
            </a:rPr>
            <a:t>Provisional </a:t>
          </a:r>
          <a:r>
            <a:rPr lang="en-US" sz="2000" b="1" u="sng" dirty="0" err="1" smtClean="0">
              <a:solidFill>
                <a:schemeClr val="tx1"/>
              </a:solidFill>
            </a:rPr>
            <a:t>Gov’t</a:t>
          </a:r>
          <a:r>
            <a:rPr lang="en-US" sz="2000" b="1" u="sng" dirty="0" smtClean="0">
              <a:solidFill>
                <a:schemeClr val="tx1"/>
              </a:solidFill>
            </a:rPr>
            <a:t>  </a:t>
          </a:r>
          <a:r>
            <a:rPr lang="en-US" sz="2000" dirty="0" smtClean="0">
              <a:solidFill>
                <a:schemeClr val="tx1"/>
              </a:solidFill>
            </a:rPr>
            <a:t>Kerensky=pro-war</a:t>
          </a:r>
          <a:endParaRPr lang="en-US" sz="2000" dirty="0">
            <a:solidFill>
              <a:schemeClr val="tx1"/>
            </a:solidFill>
          </a:endParaRPr>
        </a:p>
      </dgm:t>
    </dgm:pt>
    <dgm:pt modelId="{0A5FEF83-E82E-403D-82E6-2135D26024AA}" type="parTrans" cxnId="{207F69CE-D00B-4753-BC22-42FC110F20A5}">
      <dgm:prSet/>
      <dgm:spPr/>
      <dgm:t>
        <a:bodyPr/>
        <a:lstStyle/>
        <a:p>
          <a:endParaRPr lang="en-US"/>
        </a:p>
      </dgm:t>
    </dgm:pt>
    <dgm:pt modelId="{3492007E-AF85-469B-9E49-7E812B16E31C}" type="sibTrans" cxnId="{207F69CE-D00B-4753-BC22-42FC110F20A5}">
      <dgm:prSet/>
      <dgm:spPr/>
      <dgm:t>
        <a:bodyPr/>
        <a:lstStyle/>
        <a:p>
          <a:endParaRPr lang="en-US"/>
        </a:p>
      </dgm:t>
    </dgm:pt>
    <dgm:pt modelId="{667979B9-7AA1-41E7-8E57-A364E83FA0F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dirty="0" smtClean="0">
              <a:solidFill>
                <a:schemeClr val="tx1"/>
              </a:solidFill>
            </a:rPr>
            <a:t>Democracy v. Communism ??</a:t>
          </a:r>
          <a:endParaRPr lang="en-US" sz="2000" dirty="0">
            <a:solidFill>
              <a:schemeClr val="tx1"/>
            </a:solidFill>
          </a:endParaRPr>
        </a:p>
      </dgm:t>
    </dgm:pt>
    <dgm:pt modelId="{A63E9E83-67A4-4F94-982F-289B7EFC852A}" type="parTrans" cxnId="{AAAA61D8-DE57-4FD7-A187-1D93DD76957F}">
      <dgm:prSet/>
      <dgm:spPr/>
      <dgm:t>
        <a:bodyPr/>
        <a:lstStyle/>
        <a:p>
          <a:endParaRPr lang="en-US"/>
        </a:p>
      </dgm:t>
    </dgm:pt>
    <dgm:pt modelId="{1600D9AE-0870-42AE-B2FF-D0E0C85EED21}" type="sibTrans" cxnId="{AAAA61D8-DE57-4FD7-A187-1D93DD76957F}">
      <dgm:prSet/>
      <dgm:spPr/>
      <dgm:t>
        <a:bodyPr/>
        <a:lstStyle/>
        <a:p>
          <a:endParaRPr lang="en-US"/>
        </a:p>
      </dgm:t>
    </dgm:pt>
    <dgm:pt modelId="{ACFB6FAC-711C-4009-A55C-35D53F89415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b="1" dirty="0" smtClean="0">
              <a:solidFill>
                <a:schemeClr val="tx1"/>
              </a:solidFill>
            </a:rPr>
            <a:t>Civil War 1917-20  Reds vs. White</a:t>
          </a:r>
          <a:endParaRPr lang="en-US" sz="2000" b="1" dirty="0">
            <a:solidFill>
              <a:schemeClr val="tx1"/>
            </a:solidFill>
          </a:endParaRPr>
        </a:p>
      </dgm:t>
    </dgm:pt>
    <dgm:pt modelId="{25E09625-0E52-48A5-809B-F694512FEF97}" type="parTrans" cxnId="{07A738B5-17F4-4F44-B659-B2314D94BAC0}">
      <dgm:prSet/>
      <dgm:spPr/>
      <dgm:t>
        <a:bodyPr/>
        <a:lstStyle/>
        <a:p>
          <a:endParaRPr lang="en-US"/>
        </a:p>
      </dgm:t>
    </dgm:pt>
    <dgm:pt modelId="{C50BC229-390A-4A2F-8117-16CABB4EBAF8}" type="sibTrans" cxnId="{07A738B5-17F4-4F44-B659-B2314D94BAC0}">
      <dgm:prSet/>
      <dgm:spPr/>
      <dgm:t>
        <a:bodyPr/>
        <a:lstStyle/>
        <a:p>
          <a:endParaRPr lang="en-US"/>
        </a:p>
      </dgm:t>
    </dgm:pt>
    <dgm:pt modelId="{5C3381EF-849C-4DA0-92C8-B18FC9C4B37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dirty="0" smtClean="0">
              <a:solidFill>
                <a:schemeClr val="tx1"/>
              </a:solidFill>
            </a:rPr>
            <a:t>Lenin “USSR!”</a:t>
          </a:r>
          <a:endParaRPr lang="en-US" sz="2000" dirty="0">
            <a:solidFill>
              <a:schemeClr val="tx1"/>
            </a:solidFill>
          </a:endParaRPr>
        </a:p>
      </dgm:t>
    </dgm:pt>
    <dgm:pt modelId="{3D40E74C-D5EB-4581-9833-1F945CE9632B}" type="parTrans" cxnId="{8C98DB07-051B-4A28-BE3B-9900F61A83BF}">
      <dgm:prSet/>
      <dgm:spPr/>
      <dgm:t>
        <a:bodyPr/>
        <a:lstStyle/>
        <a:p>
          <a:endParaRPr lang="en-US"/>
        </a:p>
      </dgm:t>
    </dgm:pt>
    <dgm:pt modelId="{9866D923-035A-4F78-B939-35A5257614EF}" type="sibTrans" cxnId="{8C98DB07-051B-4A28-BE3B-9900F61A83BF}">
      <dgm:prSet/>
      <dgm:spPr/>
      <dgm:t>
        <a:bodyPr/>
        <a:lstStyle/>
        <a:p>
          <a:endParaRPr lang="en-US"/>
        </a:p>
      </dgm:t>
    </dgm:pt>
    <dgm:pt modelId="{C41FD4D7-D400-4CBF-9137-50EEF0FC955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dirty="0" smtClean="0">
              <a:solidFill>
                <a:schemeClr val="tx1"/>
              </a:solidFill>
            </a:rPr>
            <a:t>Lenin proclaims “Dictatorship of the Proletariat”</a:t>
          </a:r>
          <a:endParaRPr lang="en-US" sz="2200" dirty="0">
            <a:solidFill>
              <a:schemeClr val="tx1"/>
            </a:solidFill>
          </a:endParaRPr>
        </a:p>
      </dgm:t>
    </dgm:pt>
    <dgm:pt modelId="{3F71AC3F-2023-4A55-8947-504617ADDE32}" type="parTrans" cxnId="{43782A5F-B059-4EEA-8F14-C1E861747EB0}">
      <dgm:prSet/>
      <dgm:spPr/>
      <dgm:t>
        <a:bodyPr/>
        <a:lstStyle/>
        <a:p>
          <a:endParaRPr lang="en-US"/>
        </a:p>
      </dgm:t>
    </dgm:pt>
    <dgm:pt modelId="{98D569F1-2496-436C-95C6-4D6DA96E732B}" type="sibTrans" cxnId="{43782A5F-B059-4EEA-8F14-C1E861747EB0}">
      <dgm:prSet/>
      <dgm:spPr/>
      <dgm:t>
        <a:bodyPr/>
        <a:lstStyle/>
        <a:p>
          <a:endParaRPr lang="en-US"/>
        </a:p>
      </dgm:t>
    </dgm:pt>
    <dgm:pt modelId="{5D369082-0546-4F8F-AB44-D901B0E9E5F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b="1" u="sng" dirty="0" smtClean="0">
              <a:solidFill>
                <a:schemeClr val="tx1"/>
              </a:solidFill>
            </a:rPr>
            <a:t>Bolsheviks</a:t>
          </a:r>
          <a:r>
            <a:rPr lang="en-US" sz="2000" dirty="0" smtClean="0">
              <a:solidFill>
                <a:schemeClr val="tx1"/>
              </a:solidFill>
            </a:rPr>
            <a:t> + </a:t>
          </a:r>
          <a:r>
            <a:rPr lang="en-US" sz="2000" b="1" u="sng" dirty="0" smtClean="0">
              <a:solidFill>
                <a:schemeClr val="tx1"/>
              </a:solidFill>
            </a:rPr>
            <a:t>Soviets </a:t>
          </a:r>
          <a:r>
            <a:rPr lang="en-US" sz="2000" b="1" dirty="0" smtClean="0">
              <a:solidFill>
                <a:schemeClr val="tx1"/>
              </a:solidFill>
            </a:rPr>
            <a:t>revolt!!</a:t>
          </a:r>
          <a:endParaRPr lang="en-US" sz="2000" b="1" dirty="0">
            <a:solidFill>
              <a:schemeClr val="tx1"/>
            </a:solidFill>
          </a:endParaRPr>
        </a:p>
      </dgm:t>
    </dgm:pt>
    <dgm:pt modelId="{99CA12E8-BD3D-43EA-A4CE-74A0E062C500}" type="parTrans" cxnId="{B7117404-9BB6-45C5-86BE-E29B5E7B835C}">
      <dgm:prSet/>
      <dgm:spPr/>
      <dgm:t>
        <a:bodyPr/>
        <a:lstStyle/>
        <a:p>
          <a:endParaRPr lang="en-US"/>
        </a:p>
      </dgm:t>
    </dgm:pt>
    <dgm:pt modelId="{C0E0E9C0-F81D-4B22-A26F-BB9DCDDCB91A}" type="sibTrans" cxnId="{B7117404-9BB6-45C5-86BE-E29B5E7B835C}">
      <dgm:prSet/>
      <dgm:spPr/>
      <dgm:t>
        <a:bodyPr/>
        <a:lstStyle/>
        <a:p>
          <a:endParaRPr lang="en-US"/>
        </a:p>
      </dgm:t>
    </dgm:pt>
    <dgm:pt modelId="{13B82DBC-C119-4866-9E0B-1E065F2F54D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dirty="0" smtClean="0">
              <a:solidFill>
                <a:schemeClr val="tx1"/>
              </a:solidFill>
            </a:rPr>
            <a:t>Riots</a:t>
          </a:r>
          <a:endParaRPr lang="en-US" sz="2000" dirty="0">
            <a:solidFill>
              <a:schemeClr val="tx1"/>
            </a:solidFill>
          </a:endParaRPr>
        </a:p>
      </dgm:t>
    </dgm:pt>
    <dgm:pt modelId="{93DAA91C-EDB0-4A3C-9EC4-A3490D9FB0CA}" type="parTrans" cxnId="{F13C1700-84DB-4EC1-AE38-4165D69ED167}">
      <dgm:prSet/>
      <dgm:spPr/>
      <dgm:t>
        <a:bodyPr/>
        <a:lstStyle/>
        <a:p>
          <a:endParaRPr lang="en-US"/>
        </a:p>
      </dgm:t>
    </dgm:pt>
    <dgm:pt modelId="{6B636B3A-2523-4345-AE96-A2EF3FE73C04}" type="sibTrans" cxnId="{F13C1700-84DB-4EC1-AE38-4165D69ED167}">
      <dgm:prSet/>
      <dgm:spPr/>
      <dgm:t>
        <a:bodyPr/>
        <a:lstStyle/>
        <a:p>
          <a:endParaRPr lang="en-US"/>
        </a:p>
      </dgm:t>
    </dgm:pt>
    <dgm:pt modelId="{6A1FB1E2-3F01-48D0-8AF3-B0338FBD9824}">
      <dgm:prSet phldrT="[Text]" custT="1"/>
      <dgm:spPr/>
      <dgm:t>
        <a:bodyPr/>
        <a:lstStyle/>
        <a:p>
          <a:pPr algn="l"/>
          <a:r>
            <a:rPr lang="en-US" sz="2400" dirty="0" smtClean="0"/>
            <a:t>Lenin returns</a:t>
          </a:r>
          <a:endParaRPr lang="en-US" sz="2400" dirty="0"/>
        </a:p>
      </dgm:t>
    </dgm:pt>
    <dgm:pt modelId="{CD1A4DFE-6BC1-46D7-9F9E-33021A4A67C4}" type="parTrans" cxnId="{D61D9D39-8F4F-4AD8-BEBA-F1B319BCBBA1}">
      <dgm:prSet/>
      <dgm:spPr/>
    </dgm:pt>
    <dgm:pt modelId="{F02D42E4-A1E6-4D4F-AD4A-2A4D835EB664}" type="sibTrans" cxnId="{D61D9D39-8F4F-4AD8-BEBA-F1B319BCBBA1}">
      <dgm:prSet/>
      <dgm:spPr/>
    </dgm:pt>
    <dgm:pt modelId="{004D614E-C528-40C6-A492-022EE09002A1}" type="pres">
      <dgm:prSet presAssocID="{BEF2A306-69C1-49E4-979D-8B431100C3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41D001-99D1-493C-AF3E-A4729EE6EA81}" type="pres">
      <dgm:prSet presAssocID="{B7AB94D6-3A07-4228-8536-3076ED20BAC6}" presName="node" presStyleLbl="node1" presStyleIdx="0" presStyleCnt="3" custScaleX="156358" custScaleY="303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FE5F1-E429-473F-839D-1DE7D954060C}" type="pres">
      <dgm:prSet presAssocID="{1C109642-7850-4910-BB93-27F02C3B89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C3F9696-6AE6-4F28-854A-2A7169EDB3A3}" type="pres">
      <dgm:prSet presAssocID="{1C109642-7850-4910-BB93-27F02C3B89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29793C1-A6FD-4281-97E6-72A4C8D5960D}" type="pres">
      <dgm:prSet presAssocID="{D4D19261-85E0-4ADD-8970-D7591850C581}" presName="node" presStyleLbl="node1" presStyleIdx="1" presStyleCnt="3" custScaleX="107812" custScaleY="253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4C51-2738-44FD-890B-97E233E7C411}" type="pres">
      <dgm:prSet presAssocID="{A99FB1BA-D503-4DBD-B1CC-0DC7DA77A3A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14628D0-B5B4-4BA0-963B-1843C0C34559}" type="pres">
      <dgm:prSet presAssocID="{A99FB1BA-D503-4DBD-B1CC-0DC7DA77A3A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065100B-58CD-4914-8A40-422B0A26F741}" type="pres">
      <dgm:prSet presAssocID="{62013DA4-7B2F-433C-AA5D-27A35EB3568A}" presName="node" presStyleLbl="node1" presStyleIdx="2" presStyleCnt="3" custScaleX="141399" custScaleY="303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676DF9-D2F3-4D54-90C1-D7BA1E4C13EE}" type="presOf" srcId="{540C3F91-43BD-4489-8FBE-C9E95AF42A24}" destId="{5F41D001-99D1-493C-AF3E-A4729EE6EA81}" srcOrd="0" destOrd="4" presId="urn:microsoft.com/office/officeart/2005/8/layout/process1"/>
    <dgm:cxn modelId="{049A8133-9196-49F3-914D-90D7C6A08FAD}" type="presOf" srcId="{030BDFEF-8B92-4328-AE7B-AF66AB0449A0}" destId="{5F41D001-99D1-493C-AF3E-A4729EE6EA81}" srcOrd="0" destOrd="3" presId="urn:microsoft.com/office/officeart/2005/8/layout/process1"/>
    <dgm:cxn modelId="{489351FC-BE48-454B-9FB1-043BD34FE97B}" type="presOf" srcId="{D4D19261-85E0-4ADD-8970-D7591850C581}" destId="{129793C1-A6FD-4281-97E6-72A4C8D5960D}" srcOrd="0" destOrd="0" presId="urn:microsoft.com/office/officeart/2005/8/layout/process1"/>
    <dgm:cxn modelId="{4CABA1B6-D66C-4C82-9F84-8F70BFA7E14A}" type="presOf" srcId="{BEF2A306-69C1-49E4-979D-8B431100C3FB}" destId="{004D614E-C528-40C6-A492-022EE09002A1}" srcOrd="0" destOrd="0" presId="urn:microsoft.com/office/officeart/2005/8/layout/process1"/>
    <dgm:cxn modelId="{2B8FD7BC-9912-4B8B-B2B3-8F9C20AEEE72}" srcId="{B7AB94D6-3A07-4228-8536-3076ED20BAC6}" destId="{5189C6FE-07F0-44DE-A4C9-4E75B8384B68}" srcOrd="1" destOrd="0" parTransId="{3E9CE0C8-0113-4D74-8BCA-542C6AC32E76}" sibTransId="{D0E94C28-8560-4862-8F92-ADD2BB7BE223}"/>
    <dgm:cxn modelId="{99CC66D9-BA84-4334-A5FC-E5599F8B64A8}" type="presOf" srcId="{5C3381EF-849C-4DA0-92C8-B18FC9C4B372}" destId="{0065100B-58CD-4914-8A40-422B0A26F741}" srcOrd="0" destOrd="6" presId="urn:microsoft.com/office/officeart/2005/8/layout/process1"/>
    <dgm:cxn modelId="{C5294097-E7F2-44E0-B8B8-D44D2D9EACFB}" type="presOf" srcId="{5189C6FE-07F0-44DE-A4C9-4E75B8384B68}" destId="{5F41D001-99D1-493C-AF3E-A4729EE6EA81}" srcOrd="0" destOrd="2" presId="urn:microsoft.com/office/officeart/2005/8/layout/process1"/>
    <dgm:cxn modelId="{207F69CE-D00B-4753-BC22-42FC110F20A5}" srcId="{62013DA4-7B2F-433C-AA5D-27A35EB3568A}" destId="{85D88732-BC1F-4B97-94D3-A9319C7EDA6C}" srcOrd="2" destOrd="0" parTransId="{0A5FEF83-E82E-403D-82E6-2135D26024AA}" sibTransId="{3492007E-AF85-469B-9E49-7E812B16E31C}"/>
    <dgm:cxn modelId="{7F7C0C78-D1A5-42F7-92B6-CF07166E4B7C}" type="presOf" srcId="{A99FB1BA-D503-4DBD-B1CC-0DC7DA77A3A4}" destId="{BBFA4C51-2738-44FD-890B-97E233E7C411}" srcOrd="0" destOrd="0" presId="urn:microsoft.com/office/officeart/2005/8/layout/process1"/>
    <dgm:cxn modelId="{43782A5F-B059-4EEA-8F14-C1E861747EB0}" srcId="{62013DA4-7B2F-433C-AA5D-27A35EB3568A}" destId="{C41FD4D7-D400-4CBF-9137-50EEF0FC9555}" srcOrd="7" destOrd="0" parTransId="{3F71AC3F-2023-4A55-8947-504617ADDE32}" sibTransId="{98D569F1-2496-436C-95C6-4D6DA96E732B}"/>
    <dgm:cxn modelId="{B7117404-9BB6-45C5-86BE-E29B5E7B835C}" srcId="{62013DA4-7B2F-433C-AA5D-27A35EB3568A}" destId="{5D369082-0546-4F8F-AB44-D901B0E9E5FD}" srcOrd="4" destOrd="0" parTransId="{99CA12E8-BD3D-43EA-A4CE-74A0E062C500}" sibTransId="{C0E0E9C0-F81D-4B22-A26F-BB9DCDDCB91A}"/>
    <dgm:cxn modelId="{71C71622-9F5C-47AE-ADDB-3AB70BC05CC7}" type="presOf" srcId="{1C109642-7850-4910-BB93-27F02C3B897F}" destId="{E52FE5F1-E429-473F-839D-1DE7D954060C}" srcOrd="0" destOrd="0" presId="urn:microsoft.com/office/officeart/2005/8/layout/process1"/>
    <dgm:cxn modelId="{E7438099-D4C8-4C41-B6A7-279B89E25555}" type="presOf" srcId="{A99FB1BA-D503-4DBD-B1CC-0DC7DA77A3A4}" destId="{414628D0-B5B4-4BA0-963B-1843C0C34559}" srcOrd="1" destOrd="0" presId="urn:microsoft.com/office/officeart/2005/8/layout/process1"/>
    <dgm:cxn modelId="{9BC02E77-58EF-484A-B3B9-35CAD35D85B5}" type="presOf" srcId="{1C109642-7850-4910-BB93-27F02C3B897F}" destId="{AC3F9696-6AE6-4F28-854A-2A7169EDB3A3}" srcOrd="1" destOrd="0" presId="urn:microsoft.com/office/officeart/2005/8/layout/process1"/>
    <dgm:cxn modelId="{6FA92457-812C-430C-855C-872D312120FF}" srcId="{B7AB94D6-3A07-4228-8536-3076ED20BAC6}" destId="{030BDFEF-8B92-4328-AE7B-AF66AB0449A0}" srcOrd="2" destOrd="0" parTransId="{4C48EE13-FC90-439A-84E5-46AD08E9F893}" sibTransId="{5E8071B9-1566-46DD-8DEC-9DA01FD2DD63}"/>
    <dgm:cxn modelId="{AFAB92A0-EAE6-499C-AA6C-65C0552B490A}" type="presOf" srcId="{5D369082-0546-4F8F-AB44-D901B0E9E5FD}" destId="{0065100B-58CD-4914-8A40-422B0A26F741}" srcOrd="0" destOrd="5" presId="urn:microsoft.com/office/officeart/2005/8/layout/process1"/>
    <dgm:cxn modelId="{9E208087-4C67-4CFF-AF8A-FFC749B65A63}" type="presOf" srcId="{29883127-40EB-4DCF-A939-4118768330DE}" destId="{5F41D001-99D1-493C-AF3E-A4729EE6EA81}" srcOrd="0" destOrd="5" presId="urn:microsoft.com/office/officeart/2005/8/layout/process1"/>
    <dgm:cxn modelId="{D85E7A23-D8B1-414E-BCCD-2C4D900DFB1C}" type="presOf" srcId="{ACFB6FAC-711C-4009-A55C-35D53F894156}" destId="{0065100B-58CD-4914-8A40-422B0A26F741}" srcOrd="0" destOrd="7" presId="urn:microsoft.com/office/officeart/2005/8/layout/process1"/>
    <dgm:cxn modelId="{07A738B5-17F4-4F44-B659-B2314D94BAC0}" srcId="{62013DA4-7B2F-433C-AA5D-27A35EB3568A}" destId="{ACFB6FAC-711C-4009-A55C-35D53F894156}" srcOrd="6" destOrd="0" parTransId="{25E09625-0E52-48A5-809B-F694512FEF97}" sibTransId="{C50BC229-390A-4A2F-8117-16CABB4EBAF8}"/>
    <dgm:cxn modelId="{72E68252-95A3-4676-854E-27AF5DE5C1EE}" srcId="{BEF2A306-69C1-49E4-979D-8B431100C3FB}" destId="{62013DA4-7B2F-433C-AA5D-27A35EB3568A}" srcOrd="2" destOrd="0" parTransId="{2AFFF23F-99D5-4613-8CFB-595E62176F8A}" sibTransId="{BEDE08FA-D20F-42A9-BC87-C8712A087E96}"/>
    <dgm:cxn modelId="{DCC4033F-8529-49C5-9425-E55FBF1DBE5E}" type="presOf" srcId="{B7AB94D6-3A07-4228-8536-3076ED20BAC6}" destId="{5F41D001-99D1-493C-AF3E-A4729EE6EA81}" srcOrd="0" destOrd="0" presId="urn:microsoft.com/office/officeart/2005/8/layout/process1"/>
    <dgm:cxn modelId="{606174D3-7B70-46CA-A078-3B2F256F3BF7}" srcId="{B7AB94D6-3A07-4228-8536-3076ED20BAC6}" destId="{29883127-40EB-4DCF-A939-4118768330DE}" srcOrd="4" destOrd="0" parTransId="{2876E0EC-4A89-4279-A799-E8AE2C716163}" sibTransId="{D97680B5-7526-46E0-8470-D9DD3E98E48F}"/>
    <dgm:cxn modelId="{FDB10AB4-5596-4318-A382-CDB3CBDFE9AC}" srcId="{62013DA4-7B2F-433C-AA5D-27A35EB3568A}" destId="{2BFB9DC4-6DE9-4E2E-8598-2B1E302956F8}" srcOrd="0" destOrd="0" parTransId="{4F8A54A4-4CB1-4C13-B116-D6896D6AF4A0}" sibTransId="{D1600C23-F170-4D0F-80F5-DD40E410ABB2}"/>
    <dgm:cxn modelId="{F13C1700-84DB-4EC1-AE38-4165D69ED167}" srcId="{62013DA4-7B2F-433C-AA5D-27A35EB3568A}" destId="{13B82DBC-C119-4866-9E0B-1E065F2F54D3}" srcOrd="3" destOrd="0" parTransId="{93DAA91C-EDB0-4A3C-9EC4-A3490D9FB0CA}" sibTransId="{6B636B3A-2523-4345-AE96-A2EF3FE73C04}"/>
    <dgm:cxn modelId="{9605B9AE-CD47-4A2D-9502-D428B4225756}" srcId="{B7AB94D6-3A07-4228-8536-3076ED20BAC6}" destId="{540C3F91-43BD-4489-8FBE-C9E95AF42A24}" srcOrd="3" destOrd="0" parTransId="{D55D1123-C82E-4201-9133-ADF3223C12B4}" sibTransId="{CAFA2CFC-4414-4FD7-B67C-E6EA5D38D2F0}"/>
    <dgm:cxn modelId="{98152F7C-45A2-4DF5-A78A-DD8049CB2641}" type="presOf" srcId="{667979B9-7AA1-41E7-8E57-A364E83FA0FD}" destId="{0065100B-58CD-4914-8A40-422B0A26F741}" srcOrd="0" destOrd="2" presId="urn:microsoft.com/office/officeart/2005/8/layout/process1"/>
    <dgm:cxn modelId="{A24ED859-4532-40EF-B5F7-DE866DC41C90}" type="presOf" srcId="{13B82DBC-C119-4866-9E0B-1E065F2F54D3}" destId="{0065100B-58CD-4914-8A40-422B0A26F741}" srcOrd="0" destOrd="4" presId="urn:microsoft.com/office/officeart/2005/8/layout/process1"/>
    <dgm:cxn modelId="{D61D9D39-8F4F-4AD8-BEBA-F1B319BCBBA1}" srcId="{B7AB94D6-3A07-4228-8536-3076ED20BAC6}" destId="{6A1FB1E2-3F01-48D0-8AF3-B0338FBD9824}" srcOrd="5" destOrd="0" parTransId="{CD1A4DFE-6BC1-46D7-9F9E-33021A4A67C4}" sibTransId="{F02D42E4-A1E6-4D4F-AD4A-2A4D835EB664}"/>
    <dgm:cxn modelId="{002D5C58-F85F-446B-896D-0BEA2337B742}" type="presOf" srcId="{8AA84986-ADDE-4196-80C2-055DA6654039}" destId="{5F41D001-99D1-493C-AF3E-A4729EE6EA81}" srcOrd="0" destOrd="1" presId="urn:microsoft.com/office/officeart/2005/8/layout/process1"/>
    <dgm:cxn modelId="{930948BA-52AF-431B-A24F-F87D9CAD071F}" srcId="{BEF2A306-69C1-49E4-979D-8B431100C3FB}" destId="{D4D19261-85E0-4ADD-8970-D7591850C581}" srcOrd="1" destOrd="0" parTransId="{6C8CE1FE-4CE0-4703-8D74-F1342324BC75}" sibTransId="{A99FB1BA-D503-4DBD-B1CC-0DC7DA77A3A4}"/>
    <dgm:cxn modelId="{A04A350E-DEB8-42FA-971D-0F7511D22DE8}" type="presOf" srcId="{85D88732-BC1F-4B97-94D3-A9319C7EDA6C}" destId="{0065100B-58CD-4914-8A40-422B0A26F741}" srcOrd="0" destOrd="3" presId="urn:microsoft.com/office/officeart/2005/8/layout/process1"/>
    <dgm:cxn modelId="{06C01CB5-C34A-4737-A287-438F94ACC8DF}" srcId="{BEF2A306-69C1-49E4-979D-8B431100C3FB}" destId="{B7AB94D6-3A07-4228-8536-3076ED20BAC6}" srcOrd="0" destOrd="0" parTransId="{5372AF2F-B6F3-4996-BC33-3D171E51ED10}" sibTransId="{1C109642-7850-4910-BB93-27F02C3B897F}"/>
    <dgm:cxn modelId="{783FE2E7-E77D-43D3-A87B-EE8F50779A9F}" srcId="{B7AB94D6-3A07-4228-8536-3076ED20BAC6}" destId="{8AA84986-ADDE-4196-80C2-055DA6654039}" srcOrd="0" destOrd="0" parTransId="{C247D902-250E-4D8E-A478-28B48E0F83A0}" sibTransId="{9BE95CEF-68D3-4EED-B50A-CC5477A33081}"/>
    <dgm:cxn modelId="{BEA5812D-37EF-4558-8DDB-F7F0498B745F}" type="presOf" srcId="{C41FD4D7-D400-4CBF-9137-50EEF0FC9555}" destId="{0065100B-58CD-4914-8A40-422B0A26F741}" srcOrd="0" destOrd="8" presId="urn:microsoft.com/office/officeart/2005/8/layout/process1"/>
    <dgm:cxn modelId="{B6AF8EC5-D59F-4A32-BC9D-E895D7805E6D}" type="presOf" srcId="{62013DA4-7B2F-433C-AA5D-27A35EB3568A}" destId="{0065100B-58CD-4914-8A40-422B0A26F741}" srcOrd="0" destOrd="0" presId="urn:microsoft.com/office/officeart/2005/8/layout/process1"/>
    <dgm:cxn modelId="{D6C3664F-9A53-484F-B296-9E7B9E995AA2}" type="presOf" srcId="{6A1FB1E2-3F01-48D0-8AF3-B0338FBD9824}" destId="{5F41D001-99D1-493C-AF3E-A4729EE6EA81}" srcOrd="0" destOrd="6" presId="urn:microsoft.com/office/officeart/2005/8/layout/process1"/>
    <dgm:cxn modelId="{8C98DB07-051B-4A28-BE3B-9900F61A83BF}" srcId="{62013DA4-7B2F-433C-AA5D-27A35EB3568A}" destId="{5C3381EF-849C-4DA0-92C8-B18FC9C4B372}" srcOrd="5" destOrd="0" parTransId="{3D40E74C-D5EB-4581-9833-1F945CE9632B}" sibTransId="{9866D923-035A-4F78-B939-35A5257614EF}"/>
    <dgm:cxn modelId="{AAAA61D8-DE57-4FD7-A187-1D93DD76957F}" srcId="{62013DA4-7B2F-433C-AA5D-27A35EB3568A}" destId="{667979B9-7AA1-41E7-8E57-A364E83FA0FD}" srcOrd="1" destOrd="0" parTransId="{A63E9E83-67A4-4F94-982F-289B7EFC852A}" sibTransId="{1600D9AE-0870-42AE-B2FF-D0E0C85EED21}"/>
    <dgm:cxn modelId="{32A0C7B7-8BB9-4C98-9E04-0915686A430E}" type="presOf" srcId="{2BFB9DC4-6DE9-4E2E-8598-2B1E302956F8}" destId="{0065100B-58CD-4914-8A40-422B0A26F741}" srcOrd="0" destOrd="1" presId="urn:microsoft.com/office/officeart/2005/8/layout/process1"/>
    <dgm:cxn modelId="{9D3551C1-5868-4C68-8168-05397DE90C10}" type="presParOf" srcId="{004D614E-C528-40C6-A492-022EE09002A1}" destId="{5F41D001-99D1-493C-AF3E-A4729EE6EA81}" srcOrd="0" destOrd="0" presId="urn:microsoft.com/office/officeart/2005/8/layout/process1"/>
    <dgm:cxn modelId="{0A87D6BB-E59D-4129-AD69-C5D86DF33FB0}" type="presParOf" srcId="{004D614E-C528-40C6-A492-022EE09002A1}" destId="{E52FE5F1-E429-473F-839D-1DE7D954060C}" srcOrd="1" destOrd="0" presId="urn:microsoft.com/office/officeart/2005/8/layout/process1"/>
    <dgm:cxn modelId="{E91BEDBD-E088-4742-8146-F3E7DF8E4496}" type="presParOf" srcId="{E52FE5F1-E429-473F-839D-1DE7D954060C}" destId="{AC3F9696-6AE6-4F28-854A-2A7169EDB3A3}" srcOrd="0" destOrd="0" presId="urn:microsoft.com/office/officeart/2005/8/layout/process1"/>
    <dgm:cxn modelId="{BCC9BA06-223F-454E-8EA1-D7DD15431D61}" type="presParOf" srcId="{004D614E-C528-40C6-A492-022EE09002A1}" destId="{129793C1-A6FD-4281-97E6-72A4C8D5960D}" srcOrd="2" destOrd="0" presId="urn:microsoft.com/office/officeart/2005/8/layout/process1"/>
    <dgm:cxn modelId="{A96FC3A2-DAD5-4AE4-BB54-5E73F39427C6}" type="presParOf" srcId="{004D614E-C528-40C6-A492-022EE09002A1}" destId="{BBFA4C51-2738-44FD-890B-97E233E7C411}" srcOrd="3" destOrd="0" presId="urn:microsoft.com/office/officeart/2005/8/layout/process1"/>
    <dgm:cxn modelId="{BCF60807-CA4D-479A-ADF4-8D95FBD33B6C}" type="presParOf" srcId="{BBFA4C51-2738-44FD-890B-97E233E7C411}" destId="{414628D0-B5B4-4BA0-963B-1843C0C34559}" srcOrd="0" destOrd="0" presId="urn:microsoft.com/office/officeart/2005/8/layout/process1"/>
    <dgm:cxn modelId="{AB22991F-725A-4581-B3B3-1587C74BED42}" type="presParOf" srcId="{004D614E-C528-40C6-A492-022EE09002A1}" destId="{0065100B-58CD-4914-8A40-422B0A26F741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C7D0B0-7F07-41AE-96CF-37D5E267D6E3}" type="doc">
      <dgm:prSet loTypeId="urn:microsoft.com/office/officeart/2005/8/layout/hierarchy1" loCatId="hierarchy" qsTypeId="urn:microsoft.com/office/officeart/2005/8/quickstyle/simple1#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F64BBA2-FDCF-4125-B653-DAADEFE39FBD}">
      <dgm:prSet phldrT="[Text]" custT="1"/>
      <dgm:spPr/>
      <dgm:t>
        <a:bodyPr/>
        <a:lstStyle/>
        <a:p>
          <a:r>
            <a:rPr lang="en-US" sz="2800" b="1" dirty="0" smtClean="0"/>
            <a:t>Lenin’s </a:t>
          </a:r>
          <a:r>
            <a:rPr lang="en-US" sz="2800" b="1" u="sng" dirty="0" smtClean="0"/>
            <a:t>Dictatorship of Proletariat</a:t>
          </a:r>
          <a:endParaRPr lang="en-US" sz="2800" b="1" u="sng" dirty="0"/>
        </a:p>
      </dgm:t>
    </dgm:pt>
    <dgm:pt modelId="{C3F4E77D-3DD2-40E8-BC47-62C58C546394}" type="parTrans" cxnId="{8D226001-6629-4AF1-9B52-88328AE570DC}">
      <dgm:prSet/>
      <dgm:spPr/>
      <dgm:t>
        <a:bodyPr/>
        <a:lstStyle/>
        <a:p>
          <a:endParaRPr lang="en-US"/>
        </a:p>
      </dgm:t>
    </dgm:pt>
    <dgm:pt modelId="{DA677681-C7C9-4842-8979-F13C1492028B}" type="sibTrans" cxnId="{8D226001-6629-4AF1-9B52-88328AE570DC}">
      <dgm:prSet/>
      <dgm:spPr/>
      <dgm:t>
        <a:bodyPr/>
        <a:lstStyle/>
        <a:p>
          <a:endParaRPr lang="en-US"/>
        </a:p>
      </dgm:t>
    </dgm:pt>
    <dgm:pt modelId="{51E4AEDC-D85B-4A69-8E2C-AC2C6E425A1E}">
      <dgm:prSet phldrT="[Text]" custT="1"/>
      <dgm:spPr/>
      <dgm:t>
        <a:bodyPr/>
        <a:lstStyle/>
        <a:p>
          <a:r>
            <a:rPr lang="en-US" sz="2800" dirty="0" smtClean="0"/>
            <a:t>Eliminate via Terror</a:t>
          </a:r>
          <a:endParaRPr lang="en-US" sz="2800" dirty="0"/>
        </a:p>
      </dgm:t>
    </dgm:pt>
    <dgm:pt modelId="{2B5D7A07-B60F-4F8F-8DCA-0719310FA3D5}" type="parTrans" cxnId="{A3AC15B9-8DF5-4FC5-9C71-E2CA0CA2CFEA}">
      <dgm:prSet/>
      <dgm:spPr/>
      <dgm:t>
        <a:bodyPr/>
        <a:lstStyle/>
        <a:p>
          <a:endParaRPr lang="en-US"/>
        </a:p>
      </dgm:t>
    </dgm:pt>
    <dgm:pt modelId="{765DB117-28B0-4DBB-87DE-2B768E227697}" type="sibTrans" cxnId="{A3AC15B9-8DF5-4FC5-9C71-E2CA0CA2CFEA}">
      <dgm:prSet/>
      <dgm:spPr/>
      <dgm:t>
        <a:bodyPr/>
        <a:lstStyle/>
        <a:p>
          <a:endParaRPr lang="en-US"/>
        </a:p>
      </dgm:t>
    </dgm:pt>
    <dgm:pt modelId="{CAFB4FCF-32F1-49F6-A8A4-63603ED9F8C0}">
      <dgm:prSet phldrT="[Text]" custT="1"/>
      <dgm:spPr/>
      <dgm:t>
        <a:bodyPr/>
        <a:lstStyle/>
        <a:p>
          <a:r>
            <a:rPr lang="en-US" sz="2800" b="1" dirty="0" smtClean="0"/>
            <a:t>Crush Dissent</a:t>
          </a:r>
        </a:p>
        <a:p>
          <a:r>
            <a:rPr lang="en-US" sz="2800" b="1" dirty="0" smtClean="0"/>
            <a:t>Murder Czar</a:t>
          </a:r>
        </a:p>
        <a:p>
          <a:r>
            <a:rPr lang="en-US" sz="2800" b="1" dirty="0" smtClean="0"/>
            <a:t>Solidify Power</a:t>
          </a:r>
        </a:p>
        <a:p>
          <a:r>
            <a:rPr lang="en-US" sz="2800" b="1" dirty="0" smtClean="0"/>
            <a:t>Outlaw Religion</a:t>
          </a:r>
        </a:p>
        <a:p>
          <a:endParaRPr lang="en-US" sz="1200" dirty="0"/>
        </a:p>
      </dgm:t>
    </dgm:pt>
    <dgm:pt modelId="{4E27E99D-C5BA-4C33-8491-1E8E53BE5B0D}" type="parTrans" cxnId="{AE3B45EB-F78F-40FF-A77D-C7AB1CCF549F}">
      <dgm:prSet/>
      <dgm:spPr/>
      <dgm:t>
        <a:bodyPr/>
        <a:lstStyle/>
        <a:p>
          <a:endParaRPr lang="en-US"/>
        </a:p>
      </dgm:t>
    </dgm:pt>
    <dgm:pt modelId="{F7C9227A-C707-4538-BED3-3C30FC0EAB1A}" type="sibTrans" cxnId="{AE3B45EB-F78F-40FF-A77D-C7AB1CCF549F}">
      <dgm:prSet/>
      <dgm:spPr/>
      <dgm:t>
        <a:bodyPr/>
        <a:lstStyle/>
        <a:p>
          <a:endParaRPr lang="en-US"/>
        </a:p>
      </dgm:t>
    </dgm:pt>
    <dgm:pt modelId="{D0971993-DCC8-4254-81C2-D1CEF9E6C549}">
      <dgm:prSet phldrT="[Text]" custT="1"/>
      <dgm:spPr/>
      <dgm:t>
        <a:bodyPr/>
        <a:lstStyle/>
        <a:p>
          <a:r>
            <a:rPr lang="en-US" sz="2800" dirty="0" smtClean="0"/>
            <a:t>Establish Nation</a:t>
          </a:r>
          <a:endParaRPr lang="en-US" sz="2800" dirty="0"/>
        </a:p>
      </dgm:t>
    </dgm:pt>
    <dgm:pt modelId="{EC532FF4-422E-4C90-8214-B137D2BA3188}" type="parTrans" cxnId="{DC36300E-4A63-403F-B412-FF8D632124A4}">
      <dgm:prSet/>
      <dgm:spPr/>
      <dgm:t>
        <a:bodyPr/>
        <a:lstStyle/>
        <a:p>
          <a:endParaRPr lang="en-US"/>
        </a:p>
      </dgm:t>
    </dgm:pt>
    <dgm:pt modelId="{C28EB5BA-CC4F-4FA4-A9DA-6665071FE443}" type="sibTrans" cxnId="{DC36300E-4A63-403F-B412-FF8D632124A4}">
      <dgm:prSet/>
      <dgm:spPr/>
      <dgm:t>
        <a:bodyPr/>
        <a:lstStyle/>
        <a:p>
          <a:endParaRPr lang="en-US"/>
        </a:p>
      </dgm:t>
    </dgm:pt>
    <dgm:pt modelId="{5995D945-2997-46AB-BF97-79D11A2A0886}">
      <dgm:prSet phldrT="[Text]" custT="1"/>
      <dgm:spPr/>
      <dgm:t>
        <a:bodyPr/>
        <a:lstStyle/>
        <a:p>
          <a:r>
            <a:rPr lang="en-US" sz="2400" b="1" dirty="0" smtClean="0"/>
            <a:t>USSR</a:t>
          </a:r>
        </a:p>
        <a:p>
          <a:r>
            <a:rPr lang="en-US" sz="2400" b="1" dirty="0" smtClean="0"/>
            <a:t>Leningrad</a:t>
          </a:r>
        </a:p>
        <a:p>
          <a:r>
            <a:rPr lang="en-US" sz="2800" b="1" u="sng" dirty="0" err="1" smtClean="0"/>
            <a:t>Comintern</a:t>
          </a:r>
          <a:endParaRPr lang="en-US" sz="2800" b="1" u="sng" dirty="0" smtClean="0"/>
        </a:p>
        <a:p>
          <a:r>
            <a:rPr lang="en-US" sz="2400" b="1" dirty="0" smtClean="0"/>
            <a:t>Communist Party Rules</a:t>
          </a:r>
          <a:endParaRPr lang="en-US" sz="2400" b="1" dirty="0"/>
        </a:p>
      </dgm:t>
    </dgm:pt>
    <dgm:pt modelId="{2BAF903A-1C86-424D-95D4-74E1554939E9}" type="parTrans" cxnId="{EC734117-16A0-40F4-A5DF-F345C0C5889D}">
      <dgm:prSet/>
      <dgm:spPr/>
      <dgm:t>
        <a:bodyPr/>
        <a:lstStyle/>
        <a:p>
          <a:endParaRPr lang="en-US"/>
        </a:p>
      </dgm:t>
    </dgm:pt>
    <dgm:pt modelId="{00FC00C0-2A94-4646-8A3E-161260FF89AB}" type="sibTrans" cxnId="{EC734117-16A0-40F4-A5DF-F345C0C5889D}">
      <dgm:prSet/>
      <dgm:spPr/>
      <dgm:t>
        <a:bodyPr/>
        <a:lstStyle/>
        <a:p>
          <a:endParaRPr lang="en-US"/>
        </a:p>
      </dgm:t>
    </dgm:pt>
    <dgm:pt modelId="{C8670AB1-78B8-4517-8877-41BB4A6720CC}">
      <dgm:prSet custT="1"/>
      <dgm:spPr/>
      <dgm:t>
        <a:bodyPr/>
        <a:lstStyle/>
        <a:p>
          <a:r>
            <a:rPr lang="en-US" sz="2800" b="1" dirty="0" smtClean="0"/>
            <a:t>Control</a:t>
          </a:r>
          <a:endParaRPr lang="en-US" sz="2800" b="1" dirty="0"/>
        </a:p>
      </dgm:t>
    </dgm:pt>
    <dgm:pt modelId="{2A15940D-D444-4BD4-BDE5-64114C7FA80B}" type="parTrans" cxnId="{BDD0C0B7-7A0F-4251-94E9-74D97D553608}">
      <dgm:prSet/>
      <dgm:spPr/>
      <dgm:t>
        <a:bodyPr/>
        <a:lstStyle/>
        <a:p>
          <a:endParaRPr lang="en-US"/>
        </a:p>
      </dgm:t>
    </dgm:pt>
    <dgm:pt modelId="{D00ABE25-1891-403F-9A87-3F51DA33DB14}" type="sibTrans" cxnId="{BDD0C0B7-7A0F-4251-94E9-74D97D553608}">
      <dgm:prSet/>
      <dgm:spPr/>
      <dgm:t>
        <a:bodyPr/>
        <a:lstStyle/>
        <a:p>
          <a:endParaRPr lang="en-US"/>
        </a:p>
      </dgm:t>
    </dgm:pt>
    <dgm:pt modelId="{B7D8D67F-8B8C-40C8-8E2B-A36C28DC5E21}">
      <dgm:prSet custT="1"/>
      <dgm:spPr/>
      <dgm:t>
        <a:bodyPr/>
        <a:lstStyle/>
        <a:p>
          <a:r>
            <a:rPr lang="en-US" sz="2800" b="1" dirty="0" smtClean="0"/>
            <a:t>Nationalize Economy &gt; </a:t>
          </a:r>
          <a:r>
            <a:rPr lang="en-US" sz="2800" b="1" u="sng" dirty="0" smtClean="0"/>
            <a:t>NEP</a:t>
          </a:r>
        </a:p>
        <a:p>
          <a:r>
            <a:rPr lang="en-US" sz="2800" b="1" dirty="0" smtClean="0"/>
            <a:t>State Info Control “</a:t>
          </a:r>
          <a:r>
            <a:rPr lang="en-US" sz="2800" b="1" u="sng" dirty="0" smtClean="0"/>
            <a:t>Propaganda</a:t>
          </a:r>
          <a:r>
            <a:rPr lang="en-US" sz="2800" b="1" dirty="0" smtClean="0"/>
            <a:t>”</a:t>
          </a:r>
        </a:p>
        <a:p>
          <a:r>
            <a:rPr lang="en-US" sz="2800" b="1" dirty="0" smtClean="0"/>
            <a:t>Communist Reorganization</a:t>
          </a:r>
          <a:endParaRPr lang="en-US" sz="2800" b="1" dirty="0"/>
        </a:p>
      </dgm:t>
    </dgm:pt>
    <dgm:pt modelId="{5DBE398B-1BB7-4AE5-8E67-2B2E502A1C8C}" type="parTrans" cxnId="{051C94B5-C1B6-40D3-9A9E-BF701B093F38}">
      <dgm:prSet/>
      <dgm:spPr/>
      <dgm:t>
        <a:bodyPr/>
        <a:lstStyle/>
        <a:p>
          <a:endParaRPr lang="en-US"/>
        </a:p>
      </dgm:t>
    </dgm:pt>
    <dgm:pt modelId="{1188FD44-7EA7-40E6-94DE-8623E36ED91F}" type="sibTrans" cxnId="{051C94B5-C1B6-40D3-9A9E-BF701B093F38}">
      <dgm:prSet/>
      <dgm:spPr/>
      <dgm:t>
        <a:bodyPr/>
        <a:lstStyle/>
        <a:p>
          <a:endParaRPr lang="en-US"/>
        </a:p>
      </dgm:t>
    </dgm:pt>
    <dgm:pt modelId="{42DCD1A6-9E53-4404-A159-16CABEABFEB1}" type="pres">
      <dgm:prSet presAssocID="{B5C7D0B0-7F07-41AE-96CF-37D5E267D6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C59C9E-5BC8-4FC7-A928-723BE9D8AAD9}" type="pres">
      <dgm:prSet presAssocID="{6F64BBA2-FDCF-4125-B653-DAADEFE39FBD}" presName="hierRoot1" presStyleCnt="0"/>
      <dgm:spPr/>
    </dgm:pt>
    <dgm:pt modelId="{A99E3728-A17D-4371-9FE5-4416AF743B5D}" type="pres">
      <dgm:prSet presAssocID="{6F64BBA2-FDCF-4125-B653-DAADEFE39FBD}" presName="composite" presStyleCnt="0"/>
      <dgm:spPr/>
    </dgm:pt>
    <dgm:pt modelId="{C57A0AB3-3F8E-4EBC-98F5-305AF98864A8}" type="pres">
      <dgm:prSet presAssocID="{6F64BBA2-FDCF-4125-B653-DAADEFE39FBD}" presName="background" presStyleLbl="node0" presStyleIdx="0" presStyleCnt="1"/>
      <dgm:spPr/>
    </dgm:pt>
    <dgm:pt modelId="{B54AAADD-1592-4380-AF01-F05581E7FA6C}" type="pres">
      <dgm:prSet presAssocID="{6F64BBA2-FDCF-4125-B653-DAADEFE39FBD}" presName="text" presStyleLbl="fgAcc0" presStyleIdx="0" presStyleCnt="1" custScaleX="507705" custLinFactNeighborX="-36055" custLinFactNeighborY="-73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C56AA6-785F-4B31-9CE8-5ACF75F5D88A}" type="pres">
      <dgm:prSet presAssocID="{6F64BBA2-FDCF-4125-B653-DAADEFE39FBD}" presName="hierChild2" presStyleCnt="0"/>
      <dgm:spPr/>
    </dgm:pt>
    <dgm:pt modelId="{C98B4767-2794-45D3-8334-6868AA4B1A0F}" type="pres">
      <dgm:prSet presAssocID="{2B5D7A07-B60F-4F8F-8DCA-0719310FA3D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56F042F-69FC-4953-8096-B814BA12D0BC}" type="pres">
      <dgm:prSet presAssocID="{51E4AEDC-D85B-4A69-8E2C-AC2C6E425A1E}" presName="hierRoot2" presStyleCnt="0"/>
      <dgm:spPr/>
    </dgm:pt>
    <dgm:pt modelId="{C45E9A25-6FC8-4B52-8ACA-593BCAA3760C}" type="pres">
      <dgm:prSet presAssocID="{51E4AEDC-D85B-4A69-8E2C-AC2C6E425A1E}" presName="composite2" presStyleCnt="0"/>
      <dgm:spPr/>
    </dgm:pt>
    <dgm:pt modelId="{27D55126-937E-4D1C-AC59-A40089B3E612}" type="pres">
      <dgm:prSet presAssocID="{51E4AEDC-D85B-4A69-8E2C-AC2C6E425A1E}" presName="background2" presStyleLbl="node2" presStyleIdx="0" presStyleCnt="3"/>
      <dgm:spPr/>
    </dgm:pt>
    <dgm:pt modelId="{FE3CC367-67EB-47A3-95A0-D56A3B420783}" type="pres">
      <dgm:prSet presAssocID="{51E4AEDC-D85B-4A69-8E2C-AC2C6E425A1E}" presName="text2" presStyleLbl="fgAcc2" presStyleIdx="0" presStyleCnt="3" custScaleX="154807" custLinFactNeighborX="-51676" custLinFactNeighborY="-12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4282F9-0B82-41EB-9243-B85CF4EA3619}" type="pres">
      <dgm:prSet presAssocID="{51E4AEDC-D85B-4A69-8E2C-AC2C6E425A1E}" presName="hierChild3" presStyleCnt="0"/>
      <dgm:spPr/>
    </dgm:pt>
    <dgm:pt modelId="{EE14CD6A-237D-400D-9EA4-2B13B2E148E3}" type="pres">
      <dgm:prSet presAssocID="{4E27E99D-C5BA-4C33-8491-1E8E53BE5B0D}" presName="Name17" presStyleLbl="parChTrans1D3" presStyleIdx="0" presStyleCnt="3"/>
      <dgm:spPr/>
      <dgm:t>
        <a:bodyPr/>
        <a:lstStyle/>
        <a:p>
          <a:endParaRPr lang="en-US"/>
        </a:p>
      </dgm:t>
    </dgm:pt>
    <dgm:pt modelId="{6B2AA91B-B58B-4AEF-8C7E-4DF0EECCEC6A}" type="pres">
      <dgm:prSet presAssocID="{CAFB4FCF-32F1-49F6-A8A4-63603ED9F8C0}" presName="hierRoot3" presStyleCnt="0"/>
      <dgm:spPr/>
    </dgm:pt>
    <dgm:pt modelId="{DF3A80E3-3B43-4B11-B1FA-4B782E55162A}" type="pres">
      <dgm:prSet presAssocID="{CAFB4FCF-32F1-49F6-A8A4-63603ED9F8C0}" presName="composite3" presStyleCnt="0"/>
      <dgm:spPr/>
    </dgm:pt>
    <dgm:pt modelId="{8ECBD8C1-197C-4395-9C07-160DC64350FB}" type="pres">
      <dgm:prSet presAssocID="{CAFB4FCF-32F1-49F6-A8A4-63603ED9F8C0}" presName="background3" presStyleLbl="node3" presStyleIdx="0" presStyleCnt="3"/>
      <dgm:spPr/>
    </dgm:pt>
    <dgm:pt modelId="{F1473C58-3C06-4727-BBAE-23C8D0785DB5}" type="pres">
      <dgm:prSet presAssocID="{CAFB4FCF-32F1-49F6-A8A4-63603ED9F8C0}" presName="text3" presStyleLbl="fgAcc3" presStyleIdx="0" presStyleCnt="3" custScaleX="134395" custScaleY="503256" custLinFactNeighborX="-29368" custLinFactNeighborY="-27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448E8-5497-45C0-AE8A-410AA6FC47EB}" type="pres">
      <dgm:prSet presAssocID="{CAFB4FCF-32F1-49F6-A8A4-63603ED9F8C0}" presName="hierChild4" presStyleCnt="0"/>
      <dgm:spPr/>
    </dgm:pt>
    <dgm:pt modelId="{02950D59-D251-4525-87E0-5F625BCD44AD}" type="pres">
      <dgm:prSet presAssocID="{EC532FF4-422E-4C90-8214-B137D2BA3188}" presName="Name10" presStyleLbl="parChTrans1D2" presStyleIdx="1" presStyleCnt="3"/>
      <dgm:spPr/>
      <dgm:t>
        <a:bodyPr/>
        <a:lstStyle/>
        <a:p>
          <a:endParaRPr lang="en-US"/>
        </a:p>
      </dgm:t>
    </dgm:pt>
    <dgm:pt modelId="{82F9BEE9-55C5-40B7-906B-80250FC939DE}" type="pres">
      <dgm:prSet presAssocID="{D0971993-DCC8-4254-81C2-D1CEF9E6C549}" presName="hierRoot2" presStyleCnt="0"/>
      <dgm:spPr/>
    </dgm:pt>
    <dgm:pt modelId="{1E48F01A-46D9-4FE3-9CCF-74087E58982B}" type="pres">
      <dgm:prSet presAssocID="{D0971993-DCC8-4254-81C2-D1CEF9E6C549}" presName="composite2" presStyleCnt="0"/>
      <dgm:spPr/>
    </dgm:pt>
    <dgm:pt modelId="{236785AE-B63F-4DE9-A421-26CB8991CFCF}" type="pres">
      <dgm:prSet presAssocID="{D0971993-DCC8-4254-81C2-D1CEF9E6C549}" presName="background2" presStyleLbl="node2" presStyleIdx="1" presStyleCnt="3"/>
      <dgm:spPr/>
    </dgm:pt>
    <dgm:pt modelId="{D2FEA0D0-AA3E-41D3-B76D-DA6591D9A25B}" type="pres">
      <dgm:prSet presAssocID="{D0971993-DCC8-4254-81C2-D1CEF9E6C549}" presName="text2" presStyleLbl="fgAcc2" presStyleIdx="1" presStyleCnt="3" custScaleX="139035" custScaleY="130390" custLinFactNeighborX="3589" custLinFactNeighborY="-12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F98AA3-2639-4978-BD7E-6DF13CC659F9}" type="pres">
      <dgm:prSet presAssocID="{D0971993-DCC8-4254-81C2-D1CEF9E6C549}" presName="hierChild3" presStyleCnt="0"/>
      <dgm:spPr/>
    </dgm:pt>
    <dgm:pt modelId="{CFF9654E-DC51-4802-A019-F94A93725E35}" type="pres">
      <dgm:prSet presAssocID="{2BAF903A-1C86-424D-95D4-74E1554939E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6593860-9995-4703-A64B-C0A9238BB4C1}" type="pres">
      <dgm:prSet presAssocID="{5995D945-2997-46AB-BF97-79D11A2A0886}" presName="hierRoot3" presStyleCnt="0"/>
      <dgm:spPr/>
    </dgm:pt>
    <dgm:pt modelId="{9ECBF4FC-83F6-4DDA-8534-F4F294664080}" type="pres">
      <dgm:prSet presAssocID="{5995D945-2997-46AB-BF97-79D11A2A0886}" presName="composite3" presStyleCnt="0"/>
      <dgm:spPr/>
    </dgm:pt>
    <dgm:pt modelId="{419529E6-ACB1-450E-AB10-CA8F1A3D1CB3}" type="pres">
      <dgm:prSet presAssocID="{5995D945-2997-46AB-BF97-79D11A2A0886}" presName="background3" presStyleLbl="node3" presStyleIdx="1" presStyleCnt="3"/>
      <dgm:spPr/>
    </dgm:pt>
    <dgm:pt modelId="{B8A202B2-FA94-49C8-BA09-6C9A9D97621B}" type="pres">
      <dgm:prSet presAssocID="{5995D945-2997-46AB-BF97-79D11A2A0886}" presName="text3" presStyleLbl="fgAcc3" presStyleIdx="1" presStyleCnt="3" custScaleX="177998" custScaleY="326459" custLinFactNeighborX="-18020" custLinFactNeighborY="-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94B52F-D155-4355-82B2-6C1FB670D859}" type="pres">
      <dgm:prSet presAssocID="{5995D945-2997-46AB-BF97-79D11A2A0886}" presName="hierChild4" presStyleCnt="0"/>
      <dgm:spPr/>
    </dgm:pt>
    <dgm:pt modelId="{DE5CFA8F-14A9-4A86-9036-917B321FC2D7}" type="pres">
      <dgm:prSet presAssocID="{2A15940D-D444-4BD4-BDE5-64114C7FA80B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99A896F-CF58-4A08-BD02-0905CD73272F}" type="pres">
      <dgm:prSet presAssocID="{C8670AB1-78B8-4517-8877-41BB4A6720CC}" presName="hierRoot2" presStyleCnt="0"/>
      <dgm:spPr/>
    </dgm:pt>
    <dgm:pt modelId="{BCD85EE2-FCDC-491C-8200-A376E1A40874}" type="pres">
      <dgm:prSet presAssocID="{C8670AB1-78B8-4517-8877-41BB4A6720CC}" presName="composite2" presStyleCnt="0"/>
      <dgm:spPr/>
    </dgm:pt>
    <dgm:pt modelId="{A7DADF73-8306-42A1-A869-67972460BB4B}" type="pres">
      <dgm:prSet presAssocID="{C8670AB1-78B8-4517-8877-41BB4A6720CC}" presName="background2" presStyleLbl="node2" presStyleIdx="2" presStyleCnt="3"/>
      <dgm:spPr/>
    </dgm:pt>
    <dgm:pt modelId="{AF79E266-2FFB-48AF-B9F6-6154B8B164E1}" type="pres">
      <dgm:prSet presAssocID="{C8670AB1-78B8-4517-8877-41BB4A6720CC}" presName="text2" presStyleLbl="fgAcc2" presStyleIdx="2" presStyleCnt="3" custScaleX="185544" custLinFactNeighborX="76235" custLinFactNeighborY="-42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C1DF2-5E8A-443D-87D1-58046474F958}" type="pres">
      <dgm:prSet presAssocID="{C8670AB1-78B8-4517-8877-41BB4A6720CC}" presName="hierChild3" presStyleCnt="0"/>
      <dgm:spPr/>
    </dgm:pt>
    <dgm:pt modelId="{AC98A951-6B55-42B5-AC90-E5AF163ED3D9}" type="pres">
      <dgm:prSet presAssocID="{5DBE398B-1BB7-4AE5-8E67-2B2E502A1C8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368B14C-3BB7-4B1C-A81E-4F022E1F808B}" type="pres">
      <dgm:prSet presAssocID="{B7D8D67F-8B8C-40C8-8E2B-A36C28DC5E21}" presName="hierRoot3" presStyleCnt="0"/>
      <dgm:spPr/>
    </dgm:pt>
    <dgm:pt modelId="{90E8373C-BDDF-4EF3-BEE6-BB4A2D144FE2}" type="pres">
      <dgm:prSet presAssocID="{B7D8D67F-8B8C-40C8-8E2B-A36C28DC5E21}" presName="composite3" presStyleCnt="0"/>
      <dgm:spPr/>
    </dgm:pt>
    <dgm:pt modelId="{DD6DEFB2-95DE-4204-AF2F-44F7AE3D7CCC}" type="pres">
      <dgm:prSet presAssocID="{B7D8D67F-8B8C-40C8-8E2B-A36C28DC5E21}" presName="background3" presStyleLbl="node3" presStyleIdx="2" presStyleCnt="3"/>
      <dgm:spPr/>
    </dgm:pt>
    <dgm:pt modelId="{596ECF0F-66D8-4271-9883-AC545CB07191}" type="pres">
      <dgm:prSet presAssocID="{B7D8D67F-8B8C-40C8-8E2B-A36C28DC5E21}" presName="text3" presStyleLbl="fgAcc3" presStyleIdx="2" presStyleCnt="3" custScaleX="238703" custScaleY="500914" custLinFactNeighborX="15103" custLinFactNeighborY="-51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083236-9241-412F-8419-2A2F89C083C0}" type="pres">
      <dgm:prSet presAssocID="{B7D8D67F-8B8C-40C8-8E2B-A36C28DC5E21}" presName="hierChild4" presStyleCnt="0"/>
      <dgm:spPr/>
    </dgm:pt>
  </dgm:ptLst>
  <dgm:cxnLst>
    <dgm:cxn modelId="{9666EF00-7461-4924-B5AB-AA595C988D03}" type="presOf" srcId="{6F64BBA2-FDCF-4125-B653-DAADEFE39FBD}" destId="{B54AAADD-1592-4380-AF01-F05581E7FA6C}" srcOrd="0" destOrd="0" presId="urn:microsoft.com/office/officeart/2005/8/layout/hierarchy1"/>
    <dgm:cxn modelId="{16D1C439-9DBA-4133-99B6-43ADDCD20AC0}" type="presOf" srcId="{2B5D7A07-B60F-4F8F-8DCA-0719310FA3D5}" destId="{C98B4767-2794-45D3-8334-6868AA4B1A0F}" srcOrd="0" destOrd="0" presId="urn:microsoft.com/office/officeart/2005/8/layout/hierarchy1"/>
    <dgm:cxn modelId="{6C4F8335-A01E-4AC7-97B0-AAE2DA4068B7}" type="presOf" srcId="{CAFB4FCF-32F1-49F6-A8A4-63603ED9F8C0}" destId="{F1473C58-3C06-4727-BBAE-23C8D0785DB5}" srcOrd="0" destOrd="0" presId="urn:microsoft.com/office/officeart/2005/8/layout/hierarchy1"/>
    <dgm:cxn modelId="{13DF7B45-F076-444C-9383-BB9C31A734A4}" type="presOf" srcId="{C8670AB1-78B8-4517-8877-41BB4A6720CC}" destId="{AF79E266-2FFB-48AF-B9F6-6154B8B164E1}" srcOrd="0" destOrd="0" presId="urn:microsoft.com/office/officeart/2005/8/layout/hierarchy1"/>
    <dgm:cxn modelId="{EF107965-F390-4C9B-AE79-5E0E98B75EA8}" type="presOf" srcId="{5DBE398B-1BB7-4AE5-8E67-2B2E502A1C8C}" destId="{AC98A951-6B55-42B5-AC90-E5AF163ED3D9}" srcOrd="0" destOrd="0" presId="urn:microsoft.com/office/officeart/2005/8/layout/hierarchy1"/>
    <dgm:cxn modelId="{ED77C5F0-FA93-4DA2-AED4-D107D1EA68FA}" type="presOf" srcId="{B7D8D67F-8B8C-40C8-8E2B-A36C28DC5E21}" destId="{596ECF0F-66D8-4271-9883-AC545CB07191}" srcOrd="0" destOrd="0" presId="urn:microsoft.com/office/officeart/2005/8/layout/hierarchy1"/>
    <dgm:cxn modelId="{AE3B45EB-F78F-40FF-A77D-C7AB1CCF549F}" srcId="{51E4AEDC-D85B-4A69-8E2C-AC2C6E425A1E}" destId="{CAFB4FCF-32F1-49F6-A8A4-63603ED9F8C0}" srcOrd="0" destOrd="0" parTransId="{4E27E99D-C5BA-4C33-8491-1E8E53BE5B0D}" sibTransId="{F7C9227A-C707-4538-BED3-3C30FC0EAB1A}"/>
    <dgm:cxn modelId="{A3AC15B9-8DF5-4FC5-9C71-E2CA0CA2CFEA}" srcId="{6F64BBA2-FDCF-4125-B653-DAADEFE39FBD}" destId="{51E4AEDC-D85B-4A69-8E2C-AC2C6E425A1E}" srcOrd="0" destOrd="0" parTransId="{2B5D7A07-B60F-4F8F-8DCA-0719310FA3D5}" sibTransId="{765DB117-28B0-4DBB-87DE-2B768E227697}"/>
    <dgm:cxn modelId="{8D226001-6629-4AF1-9B52-88328AE570DC}" srcId="{B5C7D0B0-7F07-41AE-96CF-37D5E267D6E3}" destId="{6F64BBA2-FDCF-4125-B653-DAADEFE39FBD}" srcOrd="0" destOrd="0" parTransId="{C3F4E77D-3DD2-40E8-BC47-62C58C546394}" sibTransId="{DA677681-C7C9-4842-8979-F13C1492028B}"/>
    <dgm:cxn modelId="{BDD0C0B7-7A0F-4251-94E9-74D97D553608}" srcId="{6F64BBA2-FDCF-4125-B653-DAADEFE39FBD}" destId="{C8670AB1-78B8-4517-8877-41BB4A6720CC}" srcOrd="2" destOrd="0" parTransId="{2A15940D-D444-4BD4-BDE5-64114C7FA80B}" sibTransId="{D00ABE25-1891-403F-9A87-3F51DA33DB14}"/>
    <dgm:cxn modelId="{DC36300E-4A63-403F-B412-FF8D632124A4}" srcId="{6F64BBA2-FDCF-4125-B653-DAADEFE39FBD}" destId="{D0971993-DCC8-4254-81C2-D1CEF9E6C549}" srcOrd="1" destOrd="0" parTransId="{EC532FF4-422E-4C90-8214-B137D2BA3188}" sibTransId="{C28EB5BA-CC4F-4FA4-A9DA-6665071FE443}"/>
    <dgm:cxn modelId="{EC734117-16A0-40F4-A5DF-F345C0C5889D}" srcId="{D0971993-DCC8-4254-81C2-D1CEF9E6C549}" destId="{5995D945-2997-46AB-BF97-79D11A2A0886}" srcOrd="0" destOrd="0" parTransId="{2BAF903A-1C86-424D-95D4-74E1554939E9}" sibTransId="{00FC00C0-2A94-4646-8A3E-161260FF89AB}"/>
    <dgm:cxn modelId="{783D8D12-6710-4B02-AC2B-E17BA0338141}" type="presOf" srcId="{51E4AEDC-D85B-4A69-8E2C-AC2C6E425A1E}" destId="{FE3CC367-67EB-47A3-95A0-D56A3B420783}" srcOrd="0" destOrd="0" presId="urn:microsoft.com/office/officeart/2005/8/layout/hierarchy1"/>
    <dgm:cxn modelId="{5E5A1464-1D54-48D3-AA1E-6B5AACE31B4A}" type="presOf" srcId="{4E27E99D-C5BA-4C33-8491-1E8E53BE5B0D}" destId="{EE14CD6A-237D-400D-9EA4-2B13B2E148E3}" srcOrd="0" destOrd="0" presId="urn:microsoft.com/office/officeart/2005/8/layout/hierarchy1"/>
    <dgm:cxn modelId="{8D2B23DE-9A6C-46AB-BDA3-C19870E3E4DE}" type="presOf" srcId="{D0971993-DCC8-4254-81C2-D1CEF9E6C549}" destId="{D2FEA0D0-AA3E-41D3-B76D-DA6591D9A25B}" srcOrd="0" destOrd="0" presId="urn:microsoft.com/office/officeart/2005/8/layout/hierarchy1"/>
    <dgm:cxn modelId="{5BC7E6FD-E967-4B2C-B52F-47A93C786445}" type="presOf" srcId="{2BAF903A-1C86-424D-95D4-74E1554939E9}" destId="{CFF9654E-DC51-4802-A019-F94A93725E35}" srcOrd="0" destOrd="0" presId="urn:microsoft.com/office/officeart/2005/8/layout/hierarchy1"/>
    <dgm:cxn modelId="{D0BA7BA5-8335-4F19-9427-D38B8A916FE3}" type="presOf" srcId="{B5C7D0B0-7F07-41AE-96CF-37D5E267D6E3}" destId="{42DCD1A6-9E53-4404-A159-16CABEABFEB1}" srcOrd="0" destOrd="0" presId="urn:microsoft.com/office/officeart/2005/8/layout/hierarchy1"/>
    <dgm:cxn modelId="{FFBF9888-2D1E-4E95-BA79-3EA542AB36E2}" type="presOf" srcId="{EC532FF4-422E-4C90-8214-B137D2BA3188}" destId="{02950D59-D251-4525-87E0-5F625BCD44AD}" srcOrd="0" destOrd="0" presId="urn:microsoft.com/office/officeart/2005/8/layout/hierarchy1"/>
    <dgm:cxn modelId="{67A67A13-F671-4D29-BE51-753CD7A2DBD6}" type="presOf" srcId="{2A15940D-D444-4BD4-BDE5-64114C7FA80B}" destId="{DE5CFA8F-14A9-4A86-9036-917B321FC2D7}" srcOrd="0" destOrd="0" presId="urn:microsoft.com/office/officeart/2005/8/layout/hierarchy1"/>
    <dgm:cxn modelId="{F4EE56E7-29E0-433C-AEE2-AA97B5E1F4FA}" type="presOf" srcId="{5995D945-2997-46AB-BF97-79D11A2A0886}" destId="{B8A202B2-FA94-49C8-BA09-6C9A9D97621B}" srcOrd="0" destOrd="0" presId="urn:microsoft.com/office/officeart/2005/8/layout/hierarchy1"/>
    <dgm:cxn modelId="{051C94B5-C1B6-40D3-9A9E-BF701B093F38}" srcId="{C8670AB1-78B8-4517-8877-41BB4A6720CC}" destId="{B7D8D67F-8B8C-40C8-8E2B-A36C28DC5E21}" srcOrd="0" destOrd="0" parTransId="{5DBE398B-1BB7-4AE5-8E67-2B2E502A1C8C}" sibTransId="{1188FD44-7EA7-40E6-94DE-8623E36ED91F}"/>
    <dgm:cxn modelId="{398CFD4C-02FE-48D8-9753-0792097AE57F}" type="presParOf" srcId="{42DCD1A6-9E53-4404-A159-16CABEABFEB1}" destId="{35C59C9E-5BC8-4FC7-A928-723BE9D8AAD9}" srcOrd="0" destOrd="0" presId="urn:microsoft.com/office/officeart/2005/8/layout/hierarchy1"/>
    <dgm:cxn modelId="{AA96C799-1974-4623-AB9C-DB55ED1DF15D}" type="presParOf" srcId="{35C59C9E-5BC8-4FC7-A928-723BE9D8AAD9}" destId="{A99E3728-A17D-4371-9FE5-4416AF743B5D}" srcOrd="0" destOrd="0" presId="urn:microsoft.com/office/officeart/2005/8/layout/hierarchy1"/>
    <dgm:cxn modelId="{5EE1B84F-F990-4E41-AF88-574E6624CF06}" type="presParOf" srcId="{A99E3728-A17D-4371-9FE5-4416AF743B5D}" destId="{C57A0AB3-3F8E-4EBC-98F5-305AF98864A8}" srcOrd="0" destOrd="0" presId="urn:microsoft.com/office/officeart/2005/8/layout/hierarchy1"/>
    <dgm:cxn modelId="{DBB586AE-94A8-409E-BBCE-B3E4BD5A743F}" type="presParOf" srcId="{A99E3728-A17D-4371-9FE5-4416AF743B5D}" destId="{B54AAADD-1592-4380-AF01-F05581E7FA6C}" srcOrd="1" destOrd="0" presId="urn:microsoft.com/office/officeart/2005/8/layout/hierarchy1"/>
    <dgm:cxn modelId="{EF42D3EA-1197-4794-B773-FF345F922EC3}" type="presParOf" srcId="{35C59C9E-5BC8-4FC7-A928-723BE9D8AAD9}" destId="{0DC56AA6-785F-4B31-9CE8-5ACF75F5D88A}" srcOrd="1" destOrd="0" presId="urn:microsoft.com/office/officeart/2005/8/layout/hierarchy1"/>
    <dgm:cxn modelId="{CF751237-6125-4364-AEA6-C2EBD7605691}" type="presParOf" srcId="{0DC56AA6-785F-4B31-9CE8-5ACF75F5D88A}" destId="{C98B4767-2794-45D3-8334-6868AA4B1A0F}" srcOrd="0" destOrd="0" presId="urn:microsoft.com/office/officeart/2005/8/layout/hierarchy1"/>
    <dgm:cxn modelId="{283EA851-1C17-4AE0-A798-7DBE85A5FE8E}" type="presParOf" srcId="{0DC56AA6-785F-4B31-9CE8-5ACF75F5D88A}" destId="{F56F042F-69FC-4953-8096-B814BA12D0BC}" srcOrd="1" destOrd="0" presId="urn:microsoft.com/office/officeart/2005/8/layout/hierarchy1"/>
    <dgm:cxn modelId="{03A4DEDB-42E7-422C-99F4-DD0F5EC52DEE}" type="presParOf" srcId="{F56F042F-69FC-4953-8096-B814BA12D0BC}" destId="{C45E9A25-6FC8-4B52-8ACA-593BCAA3760C}" srcOrd="0" destOrd="0" presId="urn:microsoft.com/office/officeart/2005/8/layout/hierarchy1"/>
    <dgm:cxn modelId="{2F1BADDB-4B08-4FAC-8374-44DD908A526E}" type="presParOf" srcId="{C45E9A25-6FC8-4B52-8ACA-593BCAA3760C}" destId="{27D55126-937E-4D1C-AC59-A40089B3E612}" srcOrd="0" destOrd="0" presId="urn:microsoft.com/office/officeart/2005/8/layout/hierarchy1"/>
    <dgm:cxn modelId="{1CD91469-0A49-48A9-8EC7-324A4F81610F}" type="presParOf" srcId="{C45E9A25-6FC8-4B52-8ACA-593BCAA3760C}" destId="{FE3CC367-67EB-47A3-95A0-D56A3B420783}" srcOrd="1" destOrd="0" presId="urn:microsoft.com/office/officeart/2005/8/layout/hierarchy1"/>
    <dgm:cxn modelId="{B36E7A43-E7FE-48F7-9634-194320307834}" type="presParOf" srcId="{F56F042F-69FC-4953-8096-B814BA12D0BC}" destId="{644282F9-0B82-41EB-9243-B85CF4EA3619}" srcOrd="1" destOrd="0" presId="urn:microsoft.com/office/officeart/2005/8/layout/hierarchy1"/>
    <dgm:cxn modelId="{AE71890E-1A24-4D85-B621-F94207114B0B}" type="presParOf" srcId="{644282F9-0B82-41EB-9243-B85CF4EA3619}" destId="{EE14CD6A-237D-400D-9EA4-2B13B2E148E3}" srcOrd="0" destOrd="0" presId="urn:microsoft.com/office/officeart/2005/8/layout/hierarchy1"/>
    <dgm:cxn modelId="{504CA04A-3140-4099-8D47-E201AE712693}" type="presParOf" srcId="{644282F9-0B82-41EB-9243-B85CF4EA3619}" destId="{6B2AA91B-B58B-4AEF-8C7E-4DF0EECCEC6A}" srcOrd="1" destOrd="0" presId="urn:microsoft.com/office/officeart/2005/8/layout/hierarchy1"/>
    <dgm:cxn modelId="{914C4898-3BBF-4298-AB26-77F2250F7DEB}" type="presParOf" srcId="{6B2AA91B-B58B-4AEF-8C7E-4DF0EECCEC6A}" destId="{DF3A80E3-3B43-4B11-B1FA-4B782E55162A}" srcOrd="0" destOrd="0" presId="urn:microsoft.com/office/officeart/2005/8/layout/hierarchy1"/>
    <dgm:cxn modelId="{A51F5269-9785-4780-B80C-A07DA7FDD8EA}" type="presParOf" srcId="{DF3A80E3-3B43-4B11-B1FA-4B782E55162A}" destId="{8ECBD8C1-197C-4395-9C07-160DC64350FB}" srcOrd="0" destOrd="0" presId="urn:microsoft.com/office/officeart/2005/8/layout/hierarchy1"/>
    <dgm:cxn modelId="{5865BA9D-5538-4804-B9DB-F9C17FB9970D}" type="presParOf" srcId="{DF3A80E3-3B43-4B11-B1FA-4B782E55162A}" destId="{F1473C58-3C06-4727-BBAE-23C8D0785DB5}" srcOrd="1" destOrd="0" presId="urn:microsoft.com/office/officeart/2005/8/layout/hierarchy1"/>
    <dgm:cxn modelId="{E6659862-AE29-48D7-8107-B7DE51B447ED}" type="presParOf" srcId="{6B2AA91B-B58B-4AEF-8C7E-4DF0EECCEC6A}" destId="{2CE448E8-5497-45C0-AE8A-410AA6FC47EB}" srcOrd="1" destOrd="0" presId="urn:microsoft.com/office/officeart/2005/8/layout/hierarchy1"/>
    <dgm:cxn modelId="{B64F96BF-78E3-4098-BFFB-0F55E42D0EB8}" type="presParOf" srcId="{0DC56AA6-785F-4B31-9CE8-5ACF75F5D88A}" destId="{02950D59-D251-4525-87E0-5F625BCD44AD}" srcOrd="2" destOrd="0" presId="urn:microsoft.com/office/officeart/2005/8/layout/hierarchy1"/>
    <dgm:cxn modelId="{48701A70-6BDA-4EF4-93EB-3B9CD76CE473}" type="presParOf" srcId="{0DC56AA6-785F-4B31-9CE8-5ACF75F5D88A}" destId="{82F9BEE9-55C5-40B7-906B-80250FC939DE}" srcOrd="3" destOrd="0" presId="urn:microsoft.com/office/officeart/2005/8/layout/hierarchy1"/>
    <dgm:cxn modelId="{83C0E99D-7F91-466D-BB4B-96182216CE38}" type="presParOf" srcId="{82F9BEE9-55C5-40B7-906B-80250FC939DE}" destId="{1E48F01A-46D9-4FE3-9CCF-74087E58982B}" srcOrd="0" destOrd="0" presId="urn:microsoft.com/office/officeart/2005/8/layout/hierarchy1"/>
    <dgm:cxn modelId="{D477926A-1AEB-4D03-9866-B768F2BF7EB9}" type="presParOf" srcId="{1E48F01A-46D9-4FE3-9CCF-74087E58982B}" destId="{236785AE-B63F-4DE9-A421-26CB8991CFCF}" srcOrd="0" destOrd="0" presId="urn:microsoft.com/office/officeart/2005/8/layout/hierarchy1"/>
    <dgm:cxn modelId="{C0419B13-6113-451C-981A-56ECC90E92A2}" type="presParOf" srcId="{1E48F01A-46D9-4FE3-9CCF-74087E58982B}" destId="{D2FEA0D0-AA3E-41D3-B76D-DA6591D9A25B}" srcOrd="1" destOrd="0" presId="urn:microsoft.com/office/officeart/2005/8/layout/hierarchy1"/>
    <dgm:cxn modelId="{1715C27B-84F9-4C1C-B8E4-B75857DB19CF}" type="presParOf" srcId="{82F9BEE9-55C5-40B7-906B-80250FC939DE}" destId="{B0F98AA3-2639-4978-BD7E-6DF13CC659F9}" srcOrd="1" destOrd="0" presId="urn:microsoft.com/office/officeart/2005/8/layout/hierarchy1"/>
    <dgm:cxn modelId="{EF661B7A-AAFD-4907-B0A0-1F1641C559C2}" type="presParOf" srcId="{B0F98AA3-2639-4978-BD7E-6DF13CC659F9}" destId="{CFF9654E-DC51-4802-A019-F94A93725E35}" srcOrd="0" destOrd="0" presId="urn:microsoft.com/office/officeart/2005/8/layout/hierarchy1"/>
    <dgm:cxn modelId="{9EB5943B-130E-4699-843E-918219ED8AA5}" type="presParOf" srcId="{B0F98AA3-2639-4978-BD7E-6DF13CC659F9}" destId="{06593860-9995-4703-A64B-C0A9238BB4C1}" srcOrd="1" destOrd="0" presId="urn:microsoft.com/office/officeart/2005/8/layout/hierarchy1"/>
    <dgm:cxn modelId="{1E484756-39C8-4013-9AB5-C40317EF25AB}" type="presParOf" srcId="{06593860-9995-4703-A64B-C0A9238BB4C1}" destId="{9ECBF4FC-83F6-4DDA-8534-F4F294664080}" srcOrd="0" destOrd="0" presId="urn:microsoft.com/office/officeart/2005/8/layout/hierarchy1"/>
    <dgm:cxn modelId="{5F805B8C-F462-4530-8438-6BFCEA51D287}" type="presParOf" srcId="{9ECBF4FC-83F6-4DDA-8534-F4F294664080}" destId="{419529E6-ACB1-450E-AB10-CA8F1A3D1CB3}" srcOrd="0" destOrd="0" presId="urn:microsoft.com/office/officeart/2005/8/layout/hierarchy1"/>
    <dgm:cxn modelId="{96F3090E-5A7A-4554-8999-384E5D4A895B}" type="presParOf" srcId="{9ECBF4FC-83F6-4DDA-8534-F4F294664080}" destId="{B8A202B2-FA94-49C8-BA09-6C9A9D97621B}" srcOrd="1" destOrd="0" presId="urn:microsoft.com/office/officeart/2005/8/layout/hierarchy1"/>
    <dgm:cxn modelId="{AB233F93-795B-4D68-AEC1-7EED2C0A8BE8}" type="presParOf" srcId="{06593860-9995-4703-A64B-C0A9238BB4C1}" destId="{2494B52F-D155-4355-82B2-6C1FB670D859}" srcOrd="1" destOrd="0" presId="urn:microsoft.com/office/officeart/2005/8/layout/hierarchy1"/>
    <dgm:cxn modelId="{246FEB1D-6CA2-4B68-BD3C-580A5A401597}" type="presParOf" srcId="{0DC56AA6-785F-4B31-9CE8-5ACF75F5D88A}" destId="{DE5CFA8F-14A9-4A86-9036-917B321FC2D7}" srcOrd="4" destOrd="0" presId="urn:microsoft.com/office/officeart/2005/8/layout/hierarchy1"/>
    <dgm:cxn modelId="{7FCA0204-1ED0-4A36-880B-17832C219135}" type="presParOf" srcId="{0DC56AA6-785F-4B31-9CE8-5ACF75F5D88A}" destId="{B99A896F-CF58-4A08-BD02-0905CD73272F}" srcOrd="5" destOrd="0" presId="urn:microsoft.com/office/officeart/2005/8/layout/hierarchy1"/>
    <dgm:cxn modelId="{9CA8B0BD-B267-4CC4-9D0E-D320616A2EED}" type="presParOf" srcId="{B99A896F-CF58-4A08-BD02-0905CD73272F}" destId="{BCD85EE2-FCDC-491C-8200-A376E1A40874}" srcOrd="0" destOrd="0" presId="urn:microsoft.com/office/officeart/2005/8/layout/hierarchy1"/>
    <dgm:cxn modelId="{561518A3-59DE-4051-866D-5E1E380C4DDC}" type="presParOf" srcId="{BCD85EE2-FCDC-491C-8200-A376E1A40874}" destId="{A7DADF73-8306-42A1-A869-67972460BB4B}" srcOrd="0" destOrd="0" presId="urn:microsoft.com/office/officeart/2005/8/layout/hierarchy1"/>
    <dgm:cxn modelId="{71E41D8D-BFAF-491A-8BAD-C297A0DB90FE}" type="presParOf" srcId="{BCD85EE2-FCDC-491C-8200-A376E1A40874}" destId="{AF79E266-2FFB-48AF-B9F6-6154B8B164E1}" srcOrd="1" destOrd="0" presId="urn:microsoft.com/office/officeart/2005/8/layout/hierarchy1"/>
    <dgm:cxn modelId="{5B5373AB-4E9E-4E49-AEF7-8FD1654A37C4}" type="presParOf" srcId="{B99A896F-CF58-4A08-BD02-0905CD73272F}" destId="{CDFC1DF2-5E8A-443D-87D1-58046474F958}" srcOrd="1" destOrd="0" presId="urn:microsoft.com/office/officeart/2005/8/layout/hierarchy1"/>
    <dgm:cxn modelId="{9712FD93-962C-430C-9DA7-F09A1196CE1A}" type="presParOf" srcId="{CDFC1DF2-5E8A-443D-87D1-58046474F958}" destId="{AC98A951-6B55-42B5-AC90-E5AF163ED3D9}" srcOrd="0" destOrd="0" presId="urn:microsoft.com/office/officeart/2005/8/layout/hierarchy1"/>
    <dgm:cxn modelId="{8B32BAA7-E31C-48FE-B9E6-45245063D60C}" type="presParOf" srcId="{CDFC1DF2-5E8A-443D-87D1-58046474F958}" destId="{9368B14C-3BB7-4B1C-A81E-4F022E1F808B}" srcOrd="1" destOrd="0" presId="urn:microsoft.com/office/officeart/2005/8/layout/hierarchy1"/>
    <dgm:cxn modelId="{21AA2BED-CAC4-406E-A41A-BBB1A539C39B}" type="presParOf" srcId="{9368B14C-3BB7-4B1C-A81E-4F022E1F808B}" destId="{90E8373C-BDDF-4EF3-BEE6-BB4A2D144FE2}" srcOrd="0" destOrd="0" presId="urn:microsoft.com/office/officeart/2005/8/layout/hierarchy1"/>
    <dgm:cxn modelId="{3BCCD24D-1F2B-44C1-9DF6-818E17AFB097}" type="presParOf" srcId="{90E8373C-BDDF-4EF3-BEE6-BB4A2D144FE2}" destId="{DD6DEFB2-95DE-4204-AF2F-44F7AE3D7CCC}" srcOrd="0" destOrd="0" presId="urn:microsoft.com/office/officeart/2005/8/layout/hierarchy1"/>
    <dgm:cxn modelId="{A40BFFD1-CBD1-41BC-B2BD-D9F75FEE465E}" type="presParOf" srcId="{90E8373C-BDDF-4EF3-BEE6-BB4A2D144FE2}" destId="{596ECF0F-66D8-4271-9883-AC545CB07191}" srcOrd="1" destOrd="0" presId="urn:microsoft.com/office/officeart/2005/8/layout/hierarchy1"/>
    <dgm:cxn modelId="{42F9E81F-FEAC-469B-B67A-E8F0B5BEE7FB}" type="presParOf" srcId="{9368B14C-3BB7-4B1C-A81E-4F022E1F808B}" destId="{7E083236-9241-412F-8419-2A2F89C083C0}" srcOrd="1" destOrd="0" presId="urn:microsoft.com/office/officeart/2005/8/layout/hierarchy1"/>
  </dgm:cxnLst>
  <dgm:bg>
    <a:solidFill>
      <a:schemeClr val="bg1"/>
    </a:solidFill>
  </dgm:bg>
  <dgm:whole>
    <a:ln>
      <a:solidFill>
        <a:schemeClr val="bg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BC7670-97E8-4C52-A0EC-0ABB87A19841}" type="doc">
      <dgm:prSet loTypeId="urn:microsoft.com/office/officeart/2005/8/layout/vList6" loCatId="list" qsTypeId="urn:microsoft.com/office/officeart/2005/8/quickstyle/simple1#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CAC5161-3D91-4E85-9738-1E158F57EC37}">
      <dgm:prSet phldrT="[Text]"/>
      <dgm:spPr/>
      <dgm:t>
        <a:bodyPr/>
        <a:lstStyle/>
        <a:p>
          <a:r>
            <a:rPr lang="en-US" dirty="0" smtClean="0"/>
            <a:t>Stalin</a:t>
          </a:r>
        </a:p>
        <a:p>
          <a:r>
            <a:rPr lang="en-US" dirty="0" smtClean="0"/>
            <a:t>Right Wing</a:t>
          </a:r>
        </a:p>
      </dgm:t>
    </dgm:pt>
    <dgm:pt modelId="{A87AFF7A-067E-4E3D-9907-8135BFC7DCDA}" type="parTrans" cxnId="{D7867C4E-6C97-4CDC-B12B-2E3508EC286F}">
      <dgm:prSet/>
      <dgm:spPr/>
      <dgm:t>
        <a:bodyPr/>
        <a:lstStyle/>
        <a:p>
          <a:endParaRPr lang="en-US"/>
        </a:p>
      </dgm:t>
    </dgm:pt>
    <dgm:pt modelId="{91520D24-FD80-48C6-9308-CAE8CB7DFD1E}" type="sibTrans" cxnId="{D7867C4E-6C97-4CDC-B12B-2E3508EC286F}">
      <dgm:prSet/>
      <dgm:spPr/>
      <dgm:t>
        <a:bodyPr/>
        <a:lstStyle/>
        <a:p>
          <a:endParaRPr lang="en-US"/>
        </a:p>
      </dgm:t>
    </dgm:pt>
    <dgm:pt modelId="{4AA89FB0-4189-4A4C-8691-FD8145F16D74}">
      <dgm:prSet phldrT="[Text]" custT="1"/>
      <dgm:spPr/>
      <dgm:t>
        <a:bodyPr/>
        <a:lstStyle/>
        <a:p>
          <a:r>
            <a:rPr lang="en-US" sz="2400" dirty="0" smtClean="0"/>
            <a:t>NEP slow growth</a:t>
          </a:r>
          <a:endParaRPr lang="en-US" sz="2400" dirty="0"/>
        </a:p>
      </dgm:t>
    </dgm:pt>
    <dgm:pt modelId="{42F18321-CA9B-435B-A069-1A2A18943E9F}" type="parTrans" cxnId="{425D288F-FCB4-4910-B5A2-ADADEACFD8D5}">
      <dgm:prSet/>
      <dgm:spPr/>
      <dgm:t>
        <a:bodyPr/>
        <a:lstStyle/>
        <a:p>
          <a:endParaRPr lang="en-US"/>
        </a:p>
      </dgm:t>
    </dgm:pt>
    <dgm:pt modelId="{81BF8520-F6B8-4B47-8BDB-9D80046E63E1}" type="sibTrans" cxnId="{425D288F-FCB4-4910-B5A2-ADADEACFD8D5}">
      <dgm:prSet/>
      <dgm:spPr/>
      <dgm:t>
        <a:bodyPr/>
        <a:lstStyle/>
        <a:p>
          <a:endParaRPr lang="en-US"/>
        </a:p>
      </dgm:t>
    </dgm:pt>
    <dgm:pt modelId="{502749D3-3AF7-4ACF-9F6A-41E95AABD9AD}">
      <dgm:prSet phldrT="[Text]"/>
      <dgm:spPr/>
      <dgm:t>
        <a:bodyPr/>
        <a:lstStyle/>
        <a:p>
          <a:endParaRPr lang="en-US" sz="1300" dirty="0"/>
        </a:p>
      </dgm:t>
    </dgm:pt>
    <dgm:pt modelId="{EDB08B5E-2CE3-4F42-8FBF-7E904F706BD0}" type="parTrans" cxnId="{0E25A02E-A8C6-4BD2-B8C3-BC8BECFCC991}">
      <dgm:prSet/>
      <dgm:spPr/>
      <dgm:t>
        <a:bodyPr/>
        <a:lstStyle/>
        <a:p>
          <a:endParaRPr lang="en-US"/>
        </a:p>
      </dgm:t>
    </dgm:pt>
    <dgm:pt modelId="{539A897A-319F-461A-B582-74EBDE10E3AC}" type="sibTrans" cxnId="{0E25A02E-A8C6-4BD2-B8C3-BC8BECFCC991}">
      <dgm:prSet/>
      <dgm:spPr/>
      <dgm:t>
        <a:bodyPr/>
        <a:lstStyle/>
        <a:p>
          <a:endParaRPr lang="en-US"/>
        </a:p>
      </dgm:t>
    </dgm:pt>
    <dgm:pt modelId="{DE5B1449-E154-4E1E-BE4C-32475AE096C0}">
      <dgm:prSet phldrT="[Text]"/>
      <dgm:spPr/>
      <dgm:t>
        <a:bodyPr/>
        <a:lstStyle/>
        <a:p>
          <a:r>
            <a:rPr lang="en-US" dirty="0" smtClean="0"/>
            <a:t>Trotsky</a:t>
          </a:r>
        </a:p>
        <a:p>
          <a:r>
            <a:rPr lang="en-US" dirty="0" smtClean="0"/>
            <a:t>Left Wing</a:t>
          </a:r>
        </a:p>
        <a:p>
          <a:endParaRPr lang="en-US" dirty="0"/>
        </a:p>
      </dgm:t>
    </dgm:pt>
    <dgm:pt modelId="{3782DCFF-69D5-4F1F-A311-D4F7875C9404}" type="parTrans" cxnId="{4FC291A2-F369-4978-B7A9-4F51B6D7251C}">
      <dgm:prSet/>
      <dgm:spPr/>
      <dgm:t>
        <a:bodyPr/>
        <a:lstStyle/>
        <a:p>
          <a:endParaRPr lang="en-US"/>
        </a:p>
      </dgm:t>
    </dgm:pt>
    <dgm:pt modelId="{DCBF617B-7006-4828-A76A-73D97712A238}" type="sibTrans" cxnId="{4FC291A2-F369-4978-B7A9-4F51B6D7251C}">
      <dgm:prSet/>
      <dgm:spPr/>
      <dgm:t>
        <a:bodyPr/>
        <a:lstStyle/>
        <a:p>
          <a:endParaRPr lang="en-US"/>
        </a:p>
      </dgm:t>
    </dgm:pt>
    <dgm:pt modelId="{56E05EDE-E040-4EC4-8FFC-7EE5E492431E}">
      <dgm:prSet phldrT="[Text]"/>
      <dgm:spPr/>
      <dgm:t>
        <a:bodyPr/>
        <a:lstStyle/>
        <a:p>
          <a:endParaRPr lang="en-US" sz="1300" dirty="0"/>
        </a:p>
      </dgm:t>
    </dgm:pt>
    <dgm:pt modelId="{67BE22B3-2DB4-4424-A550-F7A5E9E4BD90}" type="parTrans" cxnId="{11AFF690-DE45-454C-9195-390DD23C26FE}">
      <dgm:prSet/>
      <dgm:spPr/>
      <dgm:t>
        <a:bodyPr/>
        <a:lstStyle/>
        <a:p>
          <a:endParaRPr lang="en-US"/>
        </a:p>
      </dgm:t>
    </dgm:pt>
    <dgm:pt modelId="{BF13013D-7F4A-422A-8C0A-4E71FEA029DC}" type="sibTrans" cxnId="{11AFF690-DE45-454C-9195-390DD23C26FE}">
      <dgm:prSet/>
      <dgm:spPr/>
      <dgm:t>
        <a:bodyPr/>
        <a:lstStyle/>
        <a:p>
          <a:endParaRPr lang="en-US"/>
        </a:p>
      </dgm:t>
    </dgm:pt>
    <dgm:pt modelId="{3D9BD831-18FD-4FC8-8F7C-6E5B691E52A7}">
      <dgm:prSet phldrT="[Text]" custT="1"/>
      <dgm:spPr/>
      <dgm:t>
        <a:bodyPr/>
        <a:lstStyle/>
        <a:p>
          <a:r>
            <a:rPr lang="en-US" sz="2400" dirty="0" smtClean="0"/>
            <a:t>Industry Now</a:t>
          </a:r>
          <a:endParaRPr lang="en-US" sz="2400" dirty="0"/>
        </a:p>
      </dgm:t>
    </dgm:pt>
    <dgm:pt modelId="{68A110EA-A7AE-4A1E-B492-05FC6B690753}" type="sibTrans" cxnId="{719F15AC-20CB-41E6-9205-B3322AB03EDA}">
      <dgm:prSet/>
      <dgm:spPr/>
      <dgm:t>
        <a:bodyPr/>
        <a:lstStyle/>
        <a:p>
          <a:endParaRPr lang="en-US"/>
        </a:p>
      </dgm:t>
    </dgm:pt>
    <dgm:pt modelId="{8F583565-C95C-487E-8B37-FDB2380932C5}" type="parTrans" cxnId="{719F15AC-20CB-41E6-9205-B3322AB03EDA}">
      <dgm:prSet/>
      <dgm:spPr/>
      <dgm:t>
        <a:bodyPr/>
        <a:lstStyle/>
        <a:p>
          <a:endParaRPr lang="en-US"/>
        </a:p>
      </dgm:t>
    </dgm:pt>
    <dgm:pt modelId="{469A9CFC-21A1-4150-BF61-E47532168767}">
      <dgm:prSet phldrT="[Text]" custT="1"/>
      <dgm:spPr/>
      <dgm:t>
        <a:bodyPr/>
        <a:lstStyle/>
        <a:p>
          <a:r>
            <a:rPr lang="en-US" sz="2400" dirty="0" smtClean="0"/>
            <a:t>De-centralization</a:t>
          </a:r>
          <a:endParaRPr lang="en-US" sz="2400" dirty="0"/>
        </a:p>
      </dgm:t>
    </dgm:pt>
    <dgm:pt modelId="{29B4C9E1-6549-433E-BC56-B614B6876CB5}" type="parTrans" cxnId="{0A78A45E-ADAB-495F-8956-2410979A6D31}">
      <dgm:prSet/>
      <dgm:spPr/>
      <dgm:t>
        <a:bodyPr/>
        <a:lstStyle/>
        <a:p>
          <a:endParaRPr lang="en-US"/>
        </a:p>
      </dgm:t>
    </dgm:pt>
    <dgm:pt modelId="{2227819D-9D9A-4D1C-A4AB-76F358E08889}" type="sibTrans" cxnId="{0A78A45E-ADAB-495F-8956-2410979A6D31}">
      <dgm:prSet/>
      <dgm:spPr/>
      <dgm:t>
        <a:bodyPr/>
        <a:lstStyle/>
        <a:p>
          <a:endParaRPr lang="en-US"/>
        </a:p>
      </dgm:t>
    </dgm:pt>
    <dgm:pt modelId="{57F13AD2-9E05-4019-84F1-2862E452F018}">
      <dgm:prSet phldrT="[Text]" custT="1"/>
      <dgm:spPr/>
      <dgm:t>
        <a:bodyPr/>
        <a:lstStyle/>
        <a:p>
          <a:r>
            <a:rPr lang="en-US" sz="2400" dirty="0" smtClean="0"/>
            <a:t>Focus on Russia</a:t>
          </a:r>
          <a:endParaRPr lang="en-US" sz="2400" dirty="0"/>
        </a:p>
      </dgm:t>
    </dgm:pt>
    <dgm:pt modelId="{B89880C0-CCCA-4A01-B2C3-B99256937542}" type="parTrans" cxnId="{80DA39E1-4B64-4985-95E2-D3A6CC2469E0}">
      <dgm:prSet/>
      <dgm:spPr/>
      <dgm:t>
        <a:bodyPr/>
        <a:lstStyle/>
        <a:p>
          <a:endParaRPr lang="en-US"/>
        </a:p>
      </dgm:t>
    </dgm:pt>
    <dgm:pt modelId="{27D78AF4-DB26-4A52-A960-672719A1E5A2}" type="sibTrans" cxnId="{80DA39E1-4B64-4985-95E2-D3A6CC2469E0}">
      <dgm:prSet/>
      <dgm:spPr/>
      <dgm:t>
        <a:bodyPr/>
        <a:lstStyle/>
        <a:p>
          <a:endParaRPr lang="en-US"/>
        </a:p>
      </dgm:t>
    </dgm:pt>
    <dgm:pt modelId="{43FE39D1-94A9-4F3A-B85E-DE4CE5F574EF}">
      <dgm:prSet phldrT="[Text]" custT="1"/>
      <dgm:spPr/>
      <dgm:t>
        <a:bodyPr/>
        <a:lstStyle/>
        <a:p>
          <a:r>
            <a:rPr lang="en-US" sz="2400" dirty="0" smtClean="0"/>
            <a:t>Collectivize Farms</a:t>
          </a:r>
          <a:endParaRPr lang="en-US" sz="2400" dirty="0"/>
        </a:p>
      </dgm:t>
    </dgm:pt>
    <dgm:pt modelId="{71498718-3449-4009-B41C-E89501045245}" type="parTrans" cxnId="{80D72DE4-9AC6-4E51-B4F4-7723EBCA3D93}">
      <dgm:prSet/>
      <dgm:spPr/>
      <dgm:t>
        <a:bodyPr/>
        <a:lstStyle/>
        <a:p>
          <a:endParaRPr lang="en-US"/>
        </a:p>
      </dgm:t>
    </dgm:pt>
    <dgm:pt modelId="{E6B05897-73B6-47EB-8DBD-969FEF5709AE}" type="sibTrans" cxnId="{80D72DE4-9AC6-4E51-B4F4-7723EBCA3D93}">
      <dgm:prSet/>
      <dgm:spPr/>
      <dgm:t>
        <a:bodyPr/>
        <a:lstStyle/>
        <a:p>
          <a:endParaRPr lang="en-US"/>
        </a:p>
      </dgm:t>
    </dgm:pt>
    <dgm:pt modelId="{E8A8055E-594A-4096-B6CE-B801D67CA414}">
      <dgm:prSet phldrT="[Text]" custT="1"/>
      <dgm:spPr/>
      <dgm:t>
        <a:bodyPr/>
        <a:lstStyle/>
        <a:p>
          <a:r>
            <a:rPr lang="en-US" sz="2400" dirty="0" smtClean="0"/>
            <a:t>Dissent Allowed in Communist Party  </a:t>
          </a:r>
        </a:p>
        <a:p>
          <a:endParaRPr lang="en-US" sz="2400" dirty="0"/>
        </a:p>
      </dgm:t>
    </dgm:pt>
    <dgm:pt modelId="{AE61B436-E46E-4D36-A50A-ECA42FE2CBD5}" type="parTrans" cxnId="{8B9F3086-C521-4985-BA39-2A492A372F47}">
      <dgm:prSet/>
      <dgm:spPr/>
      <dgm:t>
        <a:bodyPr/>
        <a:lstStyle/>
        <a:p>
          <a:endParaRPr lang="en-US"/>
        </a:p>
      </dgm:t>
    </dgm:pt>
    <dgm:pt modelId="{8FCE1526-4F70-413E-A01A-ED4608FAADC7}" type="sibTrans" cxnId="{8B9F3086-C521-4985-BA39-2A492A372F47}">
      <dgm:prSet/>
      <dgm:spPr/>
      <dgm:t>
        <a:bodyPr/>
        <a:lstStyle/>
        <a:p>
          <a:endParaRPr lang="en-US"/>
        </a:p>
      </dgm:t>
    </dgm:pt>
    <dgm:pt modelId="{64E62812-D08F-4C8C-850F-D3D2EDB703D1}" type="pres">
      <dgm:prSet presAssocID="{44BC7670-97E8-4C52-A0EC-0ABB87A198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01E88B-C7F5-47BC-BA56-A51F1226E15F}" type="pres">
      <dgm:prSet presAssocID="{1CAC5161-3D91-4E85-9738-1E158F57EC37}" presName="linNode" presStyleCnt="0"/>
      <dgm:spPr/>
    </dgm:pt>
    <dgm:pt modelId="{95F4C612-023C-4B75-AAB1-6B4651B7E378}" type="pres">
      <dgm:prSet presAssocID="{1CAC5161-3D91-4E85-9738-1E158F57EC3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B33A3-D3FD-4E53-91DC-56622F4A5761}" type="pres">
      <dgm:prSet presAssocID="{1CAC5161-3D91-4E85-9738-1E158F57EC3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27266-DE92-411A-A5B3-9918322C78AA}" type="pres">
      <dgm:prSet presAssocID="{91520D24-FD80-48C6-9308-CAE8CB7DFD1E}" presName="spacing" presStyleCnt="0"/>
      <dgm:spPr/>
    </dgm:pt>
    <dgm:pt modelId="{DDAD7998-AF8C-4E6F-8BEF-591BE25D94E5}" type="pres">
      <dgm:prSet presAssocID="{DE5B1449-E154-4E1E-BE4C-32475AE096C0}" presName="linNode" presStyleCnt="0"/>
      <dgm:spPr/>
    </dgm:pt>
    <dgm:pt modelId="{1483178E-49E6-4228-B0EB-7D58E6B1C5C4}" type="pres">
      <dgm:prSet presAssocID="{DE5B1449-E154-4E1E-BE4C-32475AE096C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84F3F-2491-4FEC-8F1F-018A4DE45647}" type="pres">
      <dgm:prSet presAssocID="{DE5B1449-E154-4E1E-BE4C-32475AE096C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9F3086-C521-4985-BA39-2A492A372F47}" srcId="{DE5B1449-E154-4E1E-BE4C-32475AE096C0}" destId="{E8A8055E-594A-4096-B6CE-B801D67CA414}" srcOrd="2" destOrd="0" parTransId="{AE61B436-E46E-4D36-A50A-ECA42FE2CBD5}" sibTransId="{8FCE1526-4F70-413E-A01A-ED4608FAADC7}"/>
    <dgm:cxn modelId="{80DA39E1-4B64-4985-95E2-D3A6CC2469E0}" srcId="{1CAC5161-3D91-4E85-9738-1E158F57EC37}" destId="{57F13AD2-9E05-4019-84F1-2862E452F018}" srcOrd="2" destOrd="0" parTransId="{B89880C0-CCCA-4A01-B2C3-B99256937542}" sibTransId="{27D78AF4-DB26-4A52-A960-672719A1E5A2}"/>
    <dgm:cxn modelId="{2CF832EF-6B88-4149-88C2-FD34F8B7C2F5}" type="presOf" srcId="{502749D3-3AF7-4ACF-9F6A-41E95AABD9AD}" destId="{38EB33A3-D3FD-4E53-91DC-56622F4A5761}" srcOrd="0" destOrd="3" presId="urn:microsoft.com/office/officeart/2005/8/layout/vList6"/>
    <dgm:cxn modelId="{34E1E3E7-E8EF-4596-95BC-139FD8E13A9D}" type="presOf" srcId="{44BC7670-97E8-4C52-A0EC-0ABB87A19841}" destId="{64E62812-D08F-4C8C-850F-D3D2EDB703D1}" srcOrd="0" destOrd="0" presId="urn:microsoft.com/office/officeart/2005/8/layout/vList6"/>
    <dgm:cxn modelId="{719F15AC-20CB-41E6-9205-B3322AB03EDA}" srcId="{DE5B1449-E154-4E1E-BE4C-32475AE096C0}" destId="{3D9BD831-18FD-4FC8-8F7C-6E5B691E52A7}" srcOrd="0" destOrd="0" parTransId="{8F583565-C95C-487E-8B37-FDB2380932C5}" sibTransId="{68A110EA-A7AE-4A1E-B492-05FC6B690753}"/>
    <dgm:cxn modelId="{4FC291A2-F369-4978-B7A9-4F51B6D7251C}" srcId="{44BC7670-97E8-4C52-A0EC-0ABB87A19841}" destId="{DE5B1449-E154-4E1E-BE4C-32475AE096C0}" srcOrd="1" destOrd="0" parTransId="{3782DCFF-69D5-4F1F-A311-D4F7875C9404}" sibTransId="{DCBF617B-7006-4828-A76A-73D97712A238}"/>
    <dgm:cxn modelId="{75EDB702-F4FF-45CE-8525-50E19FFE5D37}" type="presOf" srcId="{3D9BD831-18FD-4FC8-8F7C-6E5B691E52A7}" destId="{A1F84F3F-2491-4FEC-8F1F-018A4DE45647}" srcOrd="0" destOrd="0" presId="urn:microsoft.com/office/officeart/2005/8/layout/vList6"/>
    <dgm:cxn modelId="{F287D332-6022-4395-BE71-0726840A471A}" type="presOf" srcId="{56E05EDE-E040-4EC4-8FFC-7EE5E492431E}" destId="{38EB33A3-D3FD-4E53-91DC-56622F4A5761}" srcOrd="0" destOrd="4" presId="urn:microsoft.com/office/officeart/2005/8/layout/vList6"/>
    <dgm:cxn modelId="{41CFF967-0C3B-4528-90A4-73645851AB65}" type="presOf" srcId="{1CAC5161-3D91-4E85-9738-1E158F57EC37}" destId="{95F4C612-023C-4B75-AAB1-6B4651B7E378}" srcOrd="0" destOrd="0" presId="urn:microsoft.com/office/officeart/2005/8/layout/vList6"/>
    <dgm:cxn modelId="{FFBF94CF-A988-4F4C-B5FA-4E751241A476}" type="presOf" srcId="{43FE39D1-94A9-4F3A-B85E-DE4CE5F574EF}" destId="{A1F84F3F-2491-4FEC-8F1F-018A4DE45647}" srcOrd="0" destOrd="1" presId="urn:microsoft.com/office/officeart/2005/8/layout/vList6"/>
    <dgm:cxn modelId="{E70AD7BB-D972-4111-B8DE-0ACE655717D7}" type="presOf" srcId="{DE5B1449-E154-4E1E-BE4C-32475AE096C0}" destId="{1483178E-49E6-4228-B0EB-7D58E6B1C5C4}" srcOrd="0" destOrd="0" presId="urn:microsoft.com/office/officeart/2005/8/layout/vList6"/>
    <dgm:cxn modelId="{F504DBF0-44DD-4DB3-AF40-50E74987EDDC}" type="presOf" srcId="{57F13AD2-9E05-4019-84F1-2862E452F018}" destId="{38EB33A3-D3FD-4E53-91DC-56622F4A5761}" srcOrd="0" destOrd="2" presId="urn:microsoft.com/office/officeart/2005/8/layout/vList6"/>
    <dgm:cxn modelId="{1F0B69B0-4758-42B4-AFDF-08C5F47DF2BB}" type="presOf" srcId="{E8A8055E-594A-4096-B6CE-B801D67CA414}" destId="{A1F84F3F-2491-4FEC-8F1F-018A4DE45647}" srcOrd="0" destOrd="2" presId="urn:microsoft.com/office/officeart/2005/8/layout/vList6"/>
    <dgm:cxn modelId="{7DBA4ADB-6D9C-4832-B9AD-498F93B85819}" type="presOf" srcId="{4AA89FB0-4189-4A4C-8691-FD8145F16D74}" destId="{38EB33A3-D3FD-4E53-91DC-56622F4A5761}" srcOrd="0" destOrd="0" presId="urn:microsoft.com/office/officeart/2005/8/layout/vList6"/>
    <dgm:cxn modelId="{425D288F-FCB4-4910-B5A2-ADADEACFD8D5}" srcId="{1CAC5161-3D91-4E85-9738-1E158F57EC37}" destId="{4AA89FB0-4189-4A4C-8691-FD8145F16D74}" srcOrd="0" destOrd="0" parTransId="{42F18321-CA9B-435B-A069-1A2A18943E9F}" sibTransId="{81BF8520-F6B8-4B47-8BDB-9D80046E63E1}"/>
    <dgm:cxn modelId="{0E25A02E-A8C6-4BD2-B8C3-BC8BECFCC991}" srcId="{1CAC5161-3D91-4E85-9738-1E158F57EC37}" destId="{502749D3-3AF7-4ACF-9F6A-41E95AABD9AD}" srcOrd="3" destOrd="0" parTransId="{EDB08B5E-2CE3-4F42-8FBF-7E904F706BD0}" sibTransId="{539A897A-319F-461A-B582-74EBDE10E3AC}"/>
    <dgm:cxn modelId="{0A78A45E-ADAB-495F-8956-2410979A6D31}" srcId="{1CAC5161-3D91-4E85-9738-1E158F57EC37}" destId="{469A9CFC-21A1-4150-BF61-E47532168767}" srcOrd="1" destOrd="0" parTransId="{29B4C9E1-6549-433E-BC56-B614B6876CB5}" sibTransId="{2227819D-9D9A-4D1C-A4AB-76F358E08889}"/>
    <dgm:cxn modelId="{D7867C4E-6C97-4CDC-B12B-2E3508EC286F}" srcId="{44BC7670-97E8-4C52-A0EC-0ABB87A19841}" destId="{1CAC5161-3D91-4E85-9738-1E158F57EC37}" srcOrd="0" destOrd="0" parTransId="{A87AFF7A-067E-4E3D-9907-8135BFC7DCDA}" sibTransId="{91520D24-FD80-48C6-9308-CAE8CB7DFD1E}"/>
    <dgm:cxn modelId="{80D72DE4-9AC6-4E51-B4F4-7723EBCA3D93}" srcId="{DE5B1449-E154-4E1E-BE4C-32475AE096C0}" destId="{43FE39D1-94A9-4F3A-B85E-DE4CE5F574EF}" srcOrd="1" destOrd="0" parTransId="{71498718-3449-4009-B41C-E89501045245}" sibTransId="{E6B05897-73B6-47EB-8DBD-969FEF5709AE}"/>
    <dgm:cxn modelId="{B2216B24-1F66-4C28-A54A-1EC711E03C82}" type="presOf" srcId="{469A9CFC-21A1-4150-BF61-E47532168767}" destId="{38EB33A3-D3FD-4E53-91DC-56622F4A5761}" srcOrd="0" destOrd="1" presId="urn:microsoft.com/office/officeart/2005/8/layout/vList6"/>
    <dgm:cxn modelId="{11AFF690-DE45-454C-9195-390DD23C26FE}" srcId="{1CAC5161-3D91-4E85-9738-1E158F57EC37}" destId="{56E05EDE-E040-4EC4-8FFC-7EE5E492431E}" srcOrd="4" destOrd="0" parTransId="{67BE22B3-2DB4-4424-A550-F7A5E9E4BD90}" sibTransId="{BF13013D-7F4A-422A-8C0A-4E71FEA029DC}"/>
    <dgm:cxn modelId="{068A88A6-8557-4685-BA20-24375C939AA5}" type="presParOf" srcId="{64E62812-D08F-4C8C-850F-D3D2EDB703D1}" destId="{AD01E88B-C7F5-47BC-BA56-A51F1226E15F}" srcOrd="0" destOrd="0" presId="urn:microsoft.com/office/officeart/2005/8/layout/vList6"/>
    <dgm:cxn modelId="{412089A6-E49F-4FD1-A609-E92ACC7237EF}" type="presParOf" srcId="{AD01E88B-C7F5-47BC-BA56-A51F1226E15F}" destId="{95F4C612-023C-4B75-AAB1-6B4651B7E378}" srcOrd="0" destOrd="0" presId="urn:microsoft.com/office/officeart/2005/8/layout/vList6"/>
    <dgm:cxn modelId="{FB246A10-CE82-4F39-BEE9-1A58508C3BD2}" type="presParOf" srcId="{AD01E88B-C7F5-47BC-BA56-A51F1226E15F}" destId="{38EB33A3-D3FD-4E53-91DC-56622F4A5761}" srcOrd="1" destOrd="0" presId="urn:microsoft.com/office/officeart/2005/8/layout/vList6"/>
    <dgm:cxn modelId="{6BEC5BBB-EF14-4877-A487-4D7BEC5D4DEC}" type="presParOf" srcId="{64E62812-D08F-4C8C-850F-D3D2EDB703D1}" destId="{DDE27266-DE92-411A-A5B3-9918322C78AA}" srcOrd="1" destOrd="0" presId="urn:microsoft.com/office/officeart/2005/8/layout/vList6"/>
    <dgm:cxn modelId="{DFA0B73C-3A2D-4E92-A927-277145085D89}" type="presParOf" srcId="{64E62812-D08F-4C8C-850F-D3D2EDB703D1}" destId="{DDAD7998-AF8C-4E6F-8BEF-591BE25D94E5}" srcOrd="2" destOrd="0" presId="urn:microsoft.com/office/officeart/2005/8/layout/vList6"/>
    <dgm:cxn modelId="{3D74ABF1-7746-4FCC-8E55-553024C35C7A}" type="presParOf" srcId="{DDAD7998-AF8C-4E6F-8BEF-591BE25D94E5}" destId="{1483178E-49E6-4228-B0EB-7D58E6B1C5C4}" srcOrd="0" destOrd="0" presId="urn:microsoft.com/office/officeart/2005/8/layout/vList6"/>
    <dgm:cxn modelId="{78553DD2-2D73-4A71-97A2-33F34C347041}" type="presParOf" srcId="{DDAD7998-AF8C-4E6F-8BEF-591BE25D94E5}" destId="{A1F84F3F-2491-4FEC-8F1F-018A4DE45647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92D518-72A4-4059-8239-19F475CDAD1D}" type="doc">
      <dgm:prSet loTypeId="urn:microsoft.com/office/officeart/2005/8/layout/cycle7" loCatId="cycle" qsTypeId="urn:microsoft.com/office/officeart/2005/8/quickstyle/simple1#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EE94ACB-5C9F-4601-B2D2-C411EA9D1C98}">
      <dgm:prSet phldrT="[Text]" custT="1"/>
      <dgm:spPr/>
      <dgm:t>
        <a:bodyPr/>
        <a:lstStyle/>
        <a:p>
          <a:r>
            <a:rPr lang="en-US" sz="3600" b="1" u="sng" dirty="0" smtClean="0"/>
            <a:t>Farm Collectivization</a:t>
          </a:r>
        </a:p>
        <a:p>
          <a:r>
            <a:rPr lang="en-US" sz="3600" b="1" dirty="0" smtClean="0"/>
            <a:t>State owns + Modernized + Export</a:t>
          </a:r>
          <a:endParaRPr lang="en-US" sz="3600" b="1" dirty="0"/>
        </a:p>
      </dgm:t>
    </dgm:pt>
    <dgm:pt modelId="{51CAC62B-E2E5-44D8-8163-241EBD635F49}" type="parTrans" cxnId="{D4FAECA2-18AF-4738-9492-966931744240}">
      <dgm:prSet/>
      <dgm:spPr/>
      <dgm:t>
        <a:bodyPr/>
        <a:lstStyle/>
        <a:p>
          <a:endParaRPr lang="en-US"/>
        </a:p>
      </dgm:t>
    </dgm:pt>
    <dgm:pt modelId="{F672AE3B-6933-404C-8EC8-03C17CEBCFB2}" type="sibTrans" cxnId="{D4FAECA2-18AF-4738-9492-966931744240}">
      <dgm:prSet/>
      <dgm:spPr/>
      <dgm:t>
        <a:bodyPr/>
        <a:lstStyle/>
        <a:p>
          <a:endParaRPr lang="en-US"/>
        </a:p>
      </dgm:t>
    </dgm:pt>
    <dgm:pt modelId="{E4953408-FA54-4DEE-8337-E7A1A403A0F5}">
      <dgm:prSet phldrT="[Text]" custT="1"/>
      <dgm:spPr/>
      <dgm:t>
        <a:bodyPr/>
        <a:lstStyle/>
        <a:p>
          <a:r>
            <a:rPr lang="en-US" sz="3600" b="1" u="sng" dirty="0" smtClean="0"/>
            <a:t>Terror</a:t>
          </a:r>
        </a:p>
        <a:p>
          <a:r>
            <a:rPr lang="en-US" sz="3600" b="1" dirty="0" smtClean="0"/>
            <a:t>Kill opponents</a:t>
          </a:r>
        </a:p>
        <a:p>
          <a:r>
            <a:rPr lang="en-US" sz="3600" b="1" dirty="0" smtClean="0"/>
            <a:t>Exile to Gulags</a:t>
          </a:r>
        </a:p>
        <a:p>
          <a:r>
            <a:rPr lang="en-US" sz="3600" b="1" dirty="0" smtClean="0"/>
            <a:t>Great Purge ‘ 30s</a:t>
          </a:r>
          <a:endParaRPr lang="en-US" sz="3600" b="1" dirty="0"/>
        </a:p>
      </dgm:t>
    </dgm:pt>
    <dgm:pt modelId="{A79CBBCC-CB52-4137-B00D-C1E25A7DE942}" type="parTrans" cxnId="{3AE2330D-FC46-456A-903C-A98671C41FD2}">
      <dgm:prSet/>
      <dgm:spPr/>
      <dgm:t>
        <a:bodyPr/>
        <a:lstStyle/>
        <a:p>
          <a:endParaRPr lang="en-US"/>
        </a:p>
      </dgm:t>
    </dgm:pt>
    <dgm:pt modelId="{FF850141-24FB-4AFF-BBB9-7A30BD379219}" type="sibTrans" cxnId="{3AE2330D-FC46-456A-903C-A98671C41FD2}">
      <dgm:prSet/>
      <dgm:spPr/>
      <dgm:t>
        <a:bodyPr/>
        <a:lstStyle/>
        <a:p>
          <a:endParaRPr lang="en-US"/>
        </a:p>
      </dgm:t>
    </dgm:pt>
    <dgm:pt modelId="{F837F9AB-D21E-4673-B804-36FAF7484EAA}">
      <dgm:prSet phldrT="[Text]" custT="1"/>
      <dgm:spPr/>
      <dgm:t>
        <a:bodyPr/>
        <a:lstStyle/>
        <a:p>
          <a:r>
            <a:rPr lang="en-US" sz="3600" b="1" u="sng" dirty="0" smtClean="0"/>
            <a:t>Industrialization</a:t>
          </a:r>
        </a:p>
        <a:p>
          <a:r>
            <a:rPr lang="en-US" sz="3600" b="1" dirty="0" smtClean="0"/>
            <a:t>5 Yr Plan</a:t>
          </a:r>
        </a:p>
        <a:p>
          <a:r>
            <a:rPr lang="en-US" sz="3600" b="1" dirty="0" smtClean="0"/>
            <a:t>Soviet Catch-up</a:t>
          </a:r>
        </a:p>
        <a:p>
          <a:r>
            <a:rPr lang="en-US" sz="3600" b="1" dirty="0" smtClean="0"/>
            <a:t>Consumers </a:t>
          </a:r>
          <a:r>
            <a:rPr lang="en-US" sz="3600" b="1" dirty="0" smtClean="0">
              <a:sym typeface="Wingdings" pitchFamily="2" charset="2"/>
            </a:rPr>
            <a:t></a:t>
          </a:r>
          <a:endParaRPr lang="en-US" sz="3600" b="1" dirty="0"/>
        </a:p>
      </dgm:t>
    </dgm:pt>
    <dgm:pt modelId="{842A7579-9A20-4179-8CC6-99492636FA30}" type="parTrans" cxnId="{D5A566C8-2C60-4A2F-9706-9F9BBDA632DE}">
      <dgm:prSet/>
      <dgm:spPr/>
      <dgm:t>
        <a:bodyPr/>
        <a:lstStyle/>
        <a:p>
          <a:endParaRPr lang="en-US"/>
        </a:p>
      </dgm:t>
    </dgm:pt>
    <dgm:pt modelId="{B82396D5-9C4B-403B-BE0F-2EDED676E1BD}" type="sibTrans" cxnId="{D5A566C8-2C60-4A2F-9706-9F9BBDA632DE}">
      <dgm:prSet/>
      <dgm:spPr/>
      <dgm:t>
        <a:bodyPr/>
        <a:lstStyle/>
        <a:p>
          <a:endParaRPr lang="en-US"/>
        </a:p>
      </dgm:t>
    </dgm:pt>
    <dgm:pt modelId="{4F01B86A-FCB2-4369-ACC6-C32ACADFA6FE}" type="pres">
      <dgm:prSet presAssocID="{8592D518-72A4-4059-8239-19F475CDAD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339641-CE4F-4D05-A604-9CE3DEEB362D}" type="pres">
      <dgm:prSet presAssocID="{6EE94ACB-5C9F-4601-B2D2-C411EA9D1C98}" presName="node" presStyleLbl="node1" presStyleIdx="0" presStyleCnt="3" custScaleX="279728" custRadScaleRad="84126" custRadScaleInc="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A6F7C-A60F-4B90-B9A2-BC3600C4DF44}" type="pres">
      <dgm:prSet presAssocID="{F672AE3B-6933-404C-8EC8-03C17CEBCFB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D668CBD-C948-4FE8-8B54-0165B9394D16}" type="pres">
      <dgm:prSet presAssocID="{F672AE3B-6933-404C-8EC8-03C17CEBCFB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C522BB5-1394-4737-96F1-82ED3679B891}" type="pres">
      <dgm:prSet presAssocID="{E4953408-FA54-4DEE-8337-E7A1A403A0F5}" presName="node" presStyleLbl="node1" presStyleIdx="1" presStyleCnt="3" custScaleX="137546" custScaleY="200345" custRadScaleRad="96132" custRadScaleInc="-21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288AFB-7D36-4905-B481-FFA07F22FD03}" type="pres">
      <dgm:prSet presAssocID="{FF850141-24FB-4AFF-BBB9-7A30BD37921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5F34BBA-81E2-494F-AA1A-3D23D2FF87FD}" type="pres">
      <dgm:prSet presAssocID="{FF850141-24FB-4AFF-BBB9-7A30BD37921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A1A0156-B037-49B6-AB7F-205E04E3FDF3}" type="pres">
      <dgm:prSet presAssocID="{F837F9AB-D21E-4673-B804-36FAF7484EAA}" presName="node" presStyleLbl="node1" presStyleIdx="2" presStyleCnt="3" custScaleX="125304" custScaleY="200067" custRadScaleRad="98340" custRadScaleInc="21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3CAB8-FBD4-485D-961A-20589ADA44A1}" type="pres">
      <dgm:prSet presAssocID="{B82396D5-9C4B-403B-BE0F-2EDED676E1B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4211ACC-0B00-4A0C-88C8-718AA232DA9B}" type="pres">
      <dgm:prSet presAssocID="{B82396D5-9C4B-403B-BE0F-2EDED676E1B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1732502-A655-45A9-BFB7-FDB015421EF8}" type="presOf" srcId="{8592D518-72A4-4059-8239-19F475CDAD1D}" destId="{4F01B86A-FCB2-4369-ACC6-C32ACADFA6FE}" srcOrd="0" destOrd="0" presId="urn:microsoft.com/office/officeart/2005/8/layout/cycle7"/>
    <dgm:cxn modelId="{737FBB2E-D4A0-4A2F-84EA-43376B9653C3}" type="presOf" srcId="{FF850141-24FB-4AFF-BBB9-7A30BD379219}" destId="{1B288AFB-7D36-4905-B481-FFA07F22FD03}" srcOrd="0" destOrd="0" presId="urn:microsoft.com/office/officeart/2005/8/layout/cycle7"/>
    <dgm:cxn modelId="{38568D92-5892-4F15-BED7-E03BFE056820}" type="presOf" srcId="{E4953408-FA54-4DEE-8337-E7A1A403A0F5}" destId="{7C522BB5-1394-4737-96F1-82ED3679B891}" srcOrd="0" destOrd="0" presId="urn:microsoft.com/office/officeart/2005/8/layout/cycle7"/>
    <dgm:cxn modelId="{B84BC7FA-3C71-40B5-9AAF-6DF06BB0DA32}" type="presOf" srcId="{F672AE3B-6933-404C-8EC8-03C17CEBCFB2}" destId="{759A6F7C-A60F-4B90-B9A2-BC3600C4DF44}" srcOrd="0" destOrd="0" presId="urn:microsoft.com/office/officeart/2005/8/layout/cycle7"/>
    <dgm:cxn modelId="{3CAF7431-A315-4C1B-A4EF-61919D2E2050}" type="presOf" srcId="{B82396D5-9C4B-403B-BE0F-2EDED676E1BD}" destId="{94211ACC-0B00-4A0C-88C8-718AA232DA9B}" srcOrd="1" destOrd="0" presId="urn:microsoft.com/office/officeart/2005/8/layout/cycle7"/>
    <dgm:cxn modelId="{D4FAECA2-18AF-4738-9492-966931744240}" srcId="{8592D518-72A4-4059-8239-19F475CDAD1D}" destId="{6EE94ACB-5C9F-4601-B2D2-C411EA9D1C98}" srcOrd="0" destOrd="0" parTransId="{51CAC62B-E2E5-44D8-8163-241EBD635F49}" sibTransId="{F672AE3B-6933-404C-8EC8-03C17CEBCFB2}"/>
    <dgm:cxn modelId="{D5A566C8-2C60-4A2F-9706-9F9BBDA632DE}" srcId="{8592D518-72A4-4059-8239-19F475CDAD1D}" destId="{F837F9AB-D21E-4673-B804-36FAF7484EAA}" srcOrd="2" destOrd="0" parTransId="{842A7579-9A20-4179-8CC6-99492636FA30}" sibTransId="{B82396D5-9C4B-403B-BE0F-2EDED676E1BD}"/>
    <dgm:cxn modelId="{B60A9B5A-6EA7-4DA1-BEFA-BBB70C9774FB}" type="presOf" srcId="{6EE94ACB-5C9F-4601-B2D2-C411EA9D1C98}" destId="{EF339641-CE4F-4D05-A604-9CE3DEEB362D}" srcOrd="0" destOrd="0" presId="urn:microsoft.com/office/officeart/2005/8/layout/cycle7"/>
    <dgm:cxn modelId="{3AE2330D-FC46-456A-903C-A98671C41FD2}" srcId="{8592D518-72A4-4059-8239-19F475CDAD1D}" destId="{E4953408-FA54-4DEE-8337-E7A1A403A0F5}" srcOrd="1" destOrd="0" parTransId="{A79CBBCC-CB52-4137-B00D-C1E25A7DE942}" sibTransId="{FF850141-24FB-4AFF-BBB9-7A30BD379219}"/>
    <dgm:cxn modelId="{93171819-0AFE-4E90-9ACD-16B20C18DD35}" type="presOf" srcId="{F672AE3B-6933-404C-8EC8-03C17CEBCFB2}" destId="{AD668CBD-C948-4FE8-8B54-0165B9394D16}" srcOrd="1" destOrd="0" presId="urn:microsoft.com/office/officeart/2005/8/layout/cycle7"/>
    <dgm:cxn modelId="{297C4F43-5EF9-402A-B4B5-E430F2BEDEDA}" type="presOf" srcId="{B82396D5-9C4B-403B-BE0F-2EDED676E1BD}" destId="{2343CAB8-FBD4-485D-961A-20589ADA44A1}" srcOrd="0" destOrd="0" presId="urn:microsoft.com/office/officeart/2005/8/layout/cycle7"/>
    <dgm:cxn modelId="{62F11CB6-841C-4B24-9764-9576D506949C}" type="presOf" srcId="{FF850141-24FB-4AFF-BBB9-7A30BD379219}" destId="{B5F34BBA-81E2-494F-AA1A-3D23D2FF87FD}" srcOrd="1" destOrd="0" presId="urn:microsoft.com/office/officeart/2005/8/layout/cycle7"/>
    <dgm:cxn modelId="{45F358A9-7074-41FF-B204-6E04AB68657D}" type="presOf" srcId="{F837F9AB-D21E-4673-B804-36FAF7484EAA}" destId="{CA1A0156-B037-49B6-AB7F-205E04E3FDF3}" srcOrd="0" destOrd="0" presId="urn:microsoft.com/office/officeart/2005/8/layout/cycle7"/>
    <dgm:cxn modelId="{2548C08C-096C-4CF4-89F7-E8245EBE95D3}" type="presParOf" srcId="{4F01B86A-FCB2-4369-ACC6-C32ACADFA6FE}" destId="{EF339641-CE4F-4D05-A604-9CE3DEEB362D}" srcOrd="0" destOrd="0" presId="urn:microsoft.com/office/officeart/2005/8/layout/cycle7"/>
    <dgm:cxn modelId="{93FF51E9-36C1-4DD0-A801-5E30A8AA70E7}" type="presParOf" srcId="{4F01B86A-FCB2-4369-ACC6-C32ACADFA6FE}" destId="{759A6F7C-A60F-4B90-B9A2-BC3600C4DF44}" srcOrd="1" destOrd="0" presId="urn:microsoft.com/office/officeart/2005/8/layout/cycle7"/>
    <dgm:cxn modelId="{82A66223-88D8-4429-B775-EF22AE92B7D6}" type="presParOf" srcId="{759A6F7C-A60F-4B90-B9A2-BC3600C4DF44}" destId="{AD668CBD-C948-4FE8-8B54-0165B9394D16}" srcOrd="0" destOrd="0" presId="urn:microsoft.com/office/officeart/2005/8/layout/cycle7"/>
    <dgm:cxn modelId="{9D6A49BD-3C40-4AE9-B09F-58796D8E4D14}" type="presParOf" srcId="{4F01B86A-FCB2-4369-ACC6-C32ACADFA6FE}" destId="{7C522BB5-1394-4737-96F1-82ED3679B891}" srcOrd="2" destOrd="0" presId="urn:microsoft.com/office/officeart/2005/8/layout/cycle7"/>
    <dgm:cxn modelId="{A0D7D619-8493-46AF-843D-773C4E1643BC}" type="presParOf" srcId="{4F01B86A-FCB2-4369-ACC6-C32ACADFA6FE}" destId="{1B288AFB-7D36-4905-B481-FFA07F22FD03}" srcOrd="3" destOrd="0" presId="urn:microsoft.com/office/officeart/2005/8/layout/cycle7"/>
    <dgm:cxn modelId="{EA7258FE-A202-44DE-A331-4CFB09239BE0}" type="presParOf" srcId="{1B288AFB-7D36-4905-B481-FFA07F22FD03}" destId="{B5F34BBA-81E2-494F-AA1A-3D23D2FF87FD}" srcOrd="0" destOrd="0" presId="urn:microsoft.com/office/officeart/2005/8/layout/cycle7"/>
    <dgm:cxn modelId="{6A1B1606-EA03-4978-A733-61D836F7D439}" type="presParOf" srcId="{4F01B86A-FCB2-4369-ACC6-C32ACADFA6FE}" destId="{CA1A0156-B037-49B6-AB7F-205E04E3FDF3}" srcOrd="4" destOrd="0" presId="urn:microsoft.com/office/officeart/2005/8/layout/cycle7"/>
    <dgm:cxn modelId="{769F0499-648C-4E01-BB36-81BFCF50F115}" type="presParOf" srcId="{4F01B86A-FCB2-4369-ACC6-C32ACADFA6FE}" destId="{2343CAB8-FBD4-485D-961A-20589ADA44A1}" srcOrd="5" destOrd="0" presId="urn:microsoft.com/office/officeart/2005/8/layout/cycle7"/>
    <dgm:cxn modelId="{070B8A89-BDFC-4378-A6DB-4F421BA7C4B9}" type="presParOf" srcId="{2343CAB8-FBD4-485D-961A-20589ADA44A1}" destId="{94211ACC-0B00-4A0C-88C8-718AA232DA9B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E23B-1A52-4502-8556-2357C6AC9620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9F00-4BA1-487F-9912-A91D83BA3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98BA-E4C3-4FE4-B57F-708DD9E20C81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9E72-3673-4C03-9BA9-6452A9929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2AB0-7E3A-4DFE-8D96-C3A8576ED78A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BB3D-6361-4808-B189-FE2761D2D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9022-10E9-4066-B970-62DC95A3C1E9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C232-FC0D-4EA1-BB90-399556F6D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535F-31E6-4A46-9E01-E15750276C7C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C397-EB51-41A5-9093-7D0AC6755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B672-9B62-4C26-8470-ACA639618D66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9CE9-3D41-4FFD-A039-88C583D4A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2DFA-B657-4CDA-B83E-CADD5C2CBBE6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BB58-EC7A-498D-B10A-C2EAE50C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4887A-694A-4FB9-BB77-DA993C2797C1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436C-3C56-4895-94BD-707936132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1C3B-0946-43F0-83C9-E84A8A0048AD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F7DE-0A83-4765-8639-497E31A5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F3EC-D1A5-461A-B31F-3C51F7441CA1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9B93-479C-449B-993C-40AC084F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DF19-C26A-42E2-83F5-BBDE2FB35712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3F69-492D-4C9E-8FFD-020A54D81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5BC94A-0C6A-41F4-A718-417EF3955D49}" type="datetimeFigureOut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CFE1E6-0197-4DB6-960B-0C40B761E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5867400" cy="1828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Russian Revolution – 1917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How the Soviet Union was created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t1.gstatic.com/images?q=tbn:ANd9GcQPAnW4pLnqe4o5Oj-scSVLWm2gtqXHPuOoq3RxWmMuclhF0m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2514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://t1.gstatic.com/images?q=tbn:ANd9GcTcs4tvhfNcYWATXTasLVPRglncMElwNuKYCk0a2tM3sd6vPn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8750"/>
            <a:ext cx="2133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http://t1.gstatic.com/images?q=tbn:ANd9GcTbeazLskl-mS4zTXHMh7vv7j6GzYZE1d41PUfYc5G6p4YTg8OX-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2133600"/>
            <a:ext cx="60039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What was the sequence of events that led to the creation of the Soviet Union?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 smtClean="0"/>
              <a:t>Take the adjacent events and correctly sequence them on a timeline from 1905-1917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 smtClean="0"/>
              <a:t>Create a textbox for each &amp; add key facts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Bloody Sunday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March Revolution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November Revolution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Provisional </a:t>
            </a:r>
            <a:r>
              <a:rPr lang="en-US" sz="3000" b="1" i="1" dirty="0" err="1" smtClean="0">
                <a:solidFill>
                  <a:srgbClr val="FF0000"/>
                </a:solidFill>
              </a:rPr>
              <a:t>Gov’t</a:t>
            </a:r>
            <a:r>
              <a:rPr lang="en-US" sz="3000" b="1" i="1" dirty="0" smtClean="0">
                <a:solidFill>
                  <a:srgbClr val="FF0000"/>
                </a:solidFill>
              </a:rPr>
              <a:t> Created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Russian Civil War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Russo-Japanese War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Treaty of Versailles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Treaty of Brest-Litovsk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USSR Created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</a:rPr>
              <a:t>WW1 begins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Causes &gt; 1917 Russian Rev &gt; Effects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382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533400" y="3048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Lenin dies 1924… Now What?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19800" y="1447800"/>
            <a:ext cx="2667000" cy="4983163"/>
          </a:xfrm>
          <a:solidFill>
            <a:srgbClr val="FF0000"/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Stalin rises</a:t>
            </a:r>
          </a:p>
          <a:p>
            <a:r>
              <a:rPr lang="en-US" b="1" smtClean="0">
                <a:solidFill>
                  <a:schemeClr val="bg1"/>
                </a:solidFill>
              </a:rPr>
              <a:t>Stalin masters party politics</a:t>
            </a:r>
          </a:p>
          <a:p>
            <a:r>
              <a:rPr lang="en-US" b="1" smtClean="0">
                <a:solidFill>
                  <a:schemeClr val="bg1"/>
                </a:solidFill>
              </a:rPr>
              <a:t>Trotsky out</a:t>
            </a:r>
          </a:p>
          <a:p>
            <a:r>
              <a:rPr lang="en-US" b="1" smtClean="0">
                <a:solidFill>
                  <a:schemeClr val="bg1"/>
                </a:solidFill>
              </a:rPr>
              <a:t>Trotsky exile</a:t>
            </a:r>
          </a:p>
          <a:p>
            <a:r>
              <a:rPr lang="en-US" b="1" smtClean="0">
                <a:solidFill>
                  <a:schemeClr val="bg1"/>
                </a:solidFill>
              </a:rPr>
              <a:t>Stalin rules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2209800"/>
          <a:ext cx="5486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2" name="Picture 12" descr="http://t3.gstatic.com/images?q=tbn:ANd9GcQZe-EshienhRrz0bEOxW2mlu3XNFiacjPQTLyZjy9NZHHbWl_cl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304800"/>
            <a:ext cx="2514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F4C612-023C-4B75-AAB1-6B4651B7E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95F4C612-023C-4B75-AAB1-6B4651B7E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95F4C612-023C-4B75-AAB1-6B4651B7E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83178E-49E6-4228-B0EB-7D58E6B1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1483178E-49E6-4228-B0EB-7D58E6B1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1483178E-49E6-4228-B0EB-7D58E6B1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EB33A3-D3FD-4E53-91DC-56622F4A5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38EB33A3-D3FD-4E53-91DC-56622F4A5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38EB33A3-D3FD-4E53-91DC-56622F4A5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F84F3F-2491-4FEC-8F1F-018A4DE4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A1F84F3F-2491-4FEC-8F1F-018A4DE4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A1F84F3F-2491-4FEC-8F1F-018A4DE4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Graphic spid="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4343400" cy="868363"/>
          </a:xfrm>
        </p:spPr>
        <p:txBody>
          <a:bodyPr/>
          <a:lstStyle/>
          <a:p>
            <a:r>
              <a:rPr lang="en-US" b="1" smtClean="0"/>
              <a:t>USSR under Stalin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AutoShape 4" descr="data:image/jpg;base64,/9j/4AAQSkZJRgABAQAAAQABAAD/2wCEAAkGBhQSERUTExQUFRUUGBgYGBgUFxgaHBgXGBUVFxgYFxUXHCYeFxwlHBcYHy8gJCcpLCwsFx4xNTAqNSYrLCkBCQoKBQUFDQUFDSkYEhgpKSkpKSkpKSkpKSkpKSkpKSkpKSkpKSkpKSkpKSkpKSkpKSkpKSkpKSkpKSkpKSkpKf/AABEIAOgA2QMBIgACEQEDEQH/xAAcAAAABwEBAAAAAAAAAAAAAAAAAgMEBQYHAQj/xABCEAABAwIEAgcGBAQFAwUBAAABAgMRACEEEjFBBVEGEyJhcYGRBxQyUqGxQsHR8CNiguEVM3KS8RZDUyRjorLCCP/EABQBAQAAAAAAAAAAAAAAAAAAAAD/xAAUEQEAAAAAAAAAAAAAAAAAAAAA/9oADAMBAAIRAxEAPwDIVumdT604YftqfWmS66hUUDxSjsfrR0J8aQBpVLtA4QuP+a666Y1pmXb0olzlQLh22v1pqonma6Fc6KpwUBesPfRlOW1pELvXHcQBQDr++g7KYmbiRfY00W5JtT7hAdKobBKlSlMCbnUjy3oAhzea6smKuvBOgT2JHWOJIS22kqEBOtwVKtlTkSVTfTvpljegrnVl1gLcSZUlPVrnIDGbSwOokeZoKsFnv9a7nPfRQulEmgOBbU0VZP7NFzUM80B2XDzNO+vUbX9aaMop04rlQcRPM+tcU5G5puV3oLvQKLenekyTO9cSK6pVAJvrR1nvpEKrqnKAweI5+tL9b3n1pgpdK56Bos3oA1xQ+9GbTQOkaCiLXFGQmKJiE0BZmjFwik2zQUaDvWzXFqmk5NLcNbzuAKmCb3i258qDjLU676GknWLDvn1Bg/vvqyJQ44lQaaTkzGFJTclMKBkn+U/7iOVFb6O4lxxKEIMFZXcSEqMSSYtYC1BHcB6LrxLraBZK8ysx+VEZyOZE1qHRjBsoxwYSkENNpGdKUmD1hKjHeCmTcwkUt0f9lziwlbn8LKoqSlMiErMqSNiDCda0zg3Rlhg50plZSlJUdTlA++p8qCndJOlrpdZZba6tpwSsJspSJKEhZ/AkIAMHUqA0FWfDcbb6hxOGyoQiUJWqEJ6zKJyqMhQTqVbmwpfprwMYnCrQJBOpSYMX1GivCsfwnDsThMRDwU41kKQFKsUpAsltN9xZNBD+0zooMM4h5K1LDwBWojslZEktr/EnUXgi2szVLC627priG18DgtwhMBFurIe1SSm8ACRrJrDwDQKNuUcqpMpNd6s0CiHb0dTsUmnDnwpQ4Yka/f8ASgKXAaMldIBkzSyMKf3FAM1dmaKrDx+xQQzH/NACK4uik3rqqANtA70v1Y5j1pJtob066pPP6f3oG4wROnM7ilUcMV3eoqWZ4CheDcxBxDaVIUUho/EuyVdn1+ldw2Ca9zU+cQlLoXkSxElSYSc8zYXOvKginOHkcvIikFYWDcj1/tVjfwjAwaHQ8S+pagWoFkACFE7SSai+ItYcYdCkuL68rUFII7IbAGVUxqTNAgMGk7pnxP6V1HDkx8Q+pp3i/dE4ZgtrcOIJX1wPwpAV2MttctDiOJwxZY6rrOuhXXz8JVnOXL/TloGI4ejn9P70RLYStISYzGOWtr3p9xjG4ZTWHSy2tLiUEPqKiQtRVYpE2gQNqacZxjLiWQy0WyhtKXTmJ6xwEyuPwzIHlQan0L4YkNoTaASSdjck377VqWBSCiUwc2uUWNgBEcqw7o90sYaaZacXFxnBSowDyOgG+9arwPpvhCOrTiErVC4g27J7ICYkEi8UEk1xHMspTBKTeJMAW10151JKfykSYJ0FVfpVin+HYVbmHw4dJOdS1Hst27SlgXIB0ArPOjrrXFHYxvEMT16irK3h+wkATplBk0G7qTKedqoXFXEpdzuYdRcQoFIVqE6FSTEKF+/xvVk6FrR7uG28ScUlolGdz/MBH4Vzy50+6Q8N65hQCQpaZKNJmIsTpIkUFQ4lwEYjhmJbffViFLBWguJALa0glGUATqQI76wDhXDXsQvqmW1LcAJKQBICbqmYiL16WHRtSsHCy6VKbOZtpQSVnKeyCqwV9JArzlx/ha8HilobcXlUApCzKVKbcE9qNFapUOaVUHOEcEfxIcUy2VhlJWuCBCRqbkT5UpheDPO4d19CQW2ACslSQQDNwCZOm1RjSloBCVlIULwSJHIxqKDK1IgpURBBG4kXBg2PnQO04NasOp/M3lSpKcpWM5KpjKjVQttpRVYZXUB7O3BUUhGbt2AM5NYvrTHqZm/fReo76CQxWBCWW3Q82pSyoFsTnQBuq0Qdqc43BtobZUnEIcU4O2hKVAtaRmJsrfTlUQGKU6oDnQSvFMIyhxCUPFxJAzqyxlJ1CecflTfEssJfypdWpkESvLCu+En6UxUiedcW1A0oDBbfWH4yjtZdAr+WdhtNFUoCbeFJIRenKQDrQIoxEJIKZMiDJsIuI0NKdcaUU3SuTuoDnBg7mjJwaeZ8P2adB8H8Ct9u/Wj9Zr/CV4yBtQNHW07T500dwsnSpdvMf+2BOkqSK6rh6/lQNdVigi0sokCPE06w7LYPwzrrOtD3RSd0ept9KBQfnSI7lf2oHq8G0RZNxyBvfnNJJwiSDCR6fnQZcWlJBUiDvlJOs86MhK+uZbz2eUAYAESQAATbegdcCcWykdUw08t6R/GQlYCEcgqwJO/dTFh1z30KyIQsK7SUICUjYgJFk+VWxvhZCF4cFSXEgqTFzI1Ftrm/dUQ0x1DgZWIdcISATBTvmXsAaD0EnhnvWADL0EOtBKpGxA20mKyHhnQRzheOCy01iAlf8MrKkkXhKhtm0sa2To6gpZylQOUxbRIAEAHcbg7zVO6fYXHMu+8sD3lhQCXGYlSSDdTSTeDANrgjlQXfg6lqaSt5KUuKFwgyAJMDNvr9af1B9E+kjOMYDjJ0spJ+JJGxGtTgFBAdMcc+wyH2IV1RzLayyXUGxCTqFDURresT9s2ES3jmwm0sBUHUZ3nnI8sxFegcS8gLbSqMxzFE8wLwdjB+9ebPavxxGI4o8pshSGwloEXByDtEHftFXpQVZJBiVCukp2P0P6V1s0RxV6AmdM7+hpXNbRXpTdYm8UNPKgWzg89d4o3WgbE+dNUO6+NHRiIGgoHbbo+UX5nT6U1ce8KMF2PnTdxM0B0rmjdZTcUtkkUBy6SNaVznnTRKKc9V40EocIQDyn0pZrDgkCD+/wDinDgtE60g26SqBc/pQKMYcmAOfnyoPYE594mnQR2h+96chGYwCZ7/AKUES6QnW9xemq2sxUd9akcfhTmiIH72pq0yQb6R+YNAksiNBNppLGOq/hH5VfpSuLGUW9fOkscuUJ7lD7UFjwePWh1DmYykc+Sj+VV/GcaV706+6A4pZWO1cSq0+QMCn2MXlSgi3xC29wb1A48grOX9mgufAOnWKQ0ltDhbStQQpSYzdlKihIJFiRImfl5U24/7ScaopCH3MqDbNEkgDtKHMHfvqEwHAXlpCgW2kxmBdcCfAxdX03q79CfZiziyS7jgVAdpGHF4NrqcEQdJAoJj2T9NkYl7K9laxRIAUgQMQkA2UBbOANTrA3rZ5rJj7DsO3iG3MO89lSQooWZBykWC0gETBrUmEBKQlIgAQBc286Cte1OTwrEwJJSkC8XLiACDzvpvpXmVOF/fhXqbp2Enh+ICgClSQkg8lrSmR3iZHeBWL4/oE47hG8UxBXlIxDZMHrELU0XEE2hRQSRNjNBRQ3GlEWN6e4fhbq1FKUKUpOqQJItfs603cYKT2gUkbEEfegbBVDqqMReil2gTydoijpTFBI7flR3G7n97UHGjKo/elJLTSmHT2x4ii4kQT3UBA3RgmgldHK6ARS3V02SunefvFBYVqSQJjUCmyE3kbE/2iukHUXkz5AfSkUEj1/OgksO0ZGw01qTwWHCV63IVr31BJxBTM7GpFDxLgM2FAMY5K45A/f60yWiIKjy/fKjP4sJUfA69+1EU9nEDflQR+KE27zTTHoPVz3i1SSmbef8AakuKIhpXl9/0oFsQqWRvEHyiouRN41mak1Nf+nSqdh5WNQbjwJyj1/SgtzbaXgk5jmMCNo0M2sAOfdVl6GsNoxGTrO2pMJObKCBlsSNRrryrKfe1BMSYFBvj7iXELzHsx3SPEb99B614I3DQJMqNj5E2HhMVIA1mns69pmHeaCXVLSsHLmWm0fhBUkZZN7mJrR1vJAzFQAiZm0c55UEd0vWn3UpUYClNg/6UrStZ8kIWryqgcCxqmF4Ersh9la3Uq0KX33HBbuCx61J9JOJqxzrWETKBiM2uqMIkjrX1DbrY6tIP4So/iqD4zi/eMW66kBLTENtxGiBA8id++gjeNcA6jEOtgkKaUFMLm5bXdIO5g286jOKcSLzUR2gIVeYIi5na5vVix/E04lvrQQXENltYBE5moWDruE61TcZiQ28FA2WDPcfwn7SKCuLUQrtJB1tA+9SuHwmHWglSYJ0KVRB3tcVJO9GlYhta2hKkJzEJFijcp8L2quMgonlMX+ooJvDezxbzZew7if4ZKXG3ZSU7hQXEFJBm8RUJxfhbuHXlebKCRKTYpWPmQsSFDvBrVOjzQa4Y9i/izISkQdSFBIVOyhmIPOBUH0GLWO6/huKMIWrOzGrLxJnq50HdoaDMs8EHw+9KYp0SacdIeCrwj7uHc+JpRSY0IsQodxBB86ZOt786ACk3JoCxrqzNBwmlqbE04igs+GJKYnRUDvuRSMGBFzm08reNSCGACQLdq1vH+9qI9hzEDTedLcudAgVABRVA0BB75NqUdxMqTA/Oh7jKZ3kW8vpUTi+OJQQGxmUkROgB7udBIYlIOYG/Z5XpLD4eCDvFQ7uKxSx1gCgnmlFvXeksNx51JuQoTcEDzvtQWDrCbd+pNIcUH8NXh+dNkcbbUSSCkzMa6+FOcQ2XgkNAqnUSAZ2EGgjHMavqg38KYBNtY7+VMQSkztvVhYeCgWHgQRZM2KSNqZ8R4acOooVdKx2VRE7+oNAVvhIW3mQrtbpVv4VGO4UpPaBB5x+VO8FjckpOhtUwACIVJA56ev50DLo5xxeFdC0JQVHcZ0kjkchAitRw/tQb6tKlYZKnQFBI645Aq0LcSuZvMWOh51mycABBTvtrflO9OuhryDjVtupBFhC/hTkWM8jee0L86Cd9nHS1tgvt4kq655IQFqVqi5CQs/CBMx6UOkfSVZCm2uy1sNxvYmmvtMxeGcxCksoz9SA0tcgFRSEgLttBCQd8vdVVQ4tACmlFaCLpWJKbwU8p8DodKCe6OcU6rFILmYocWlKhzSpQQqT4KPpRulXCncO8407qjQgWIT8Kh3ERTPAsF4KWUZA2EqIm8FQEoTqfCrZxzG/4hw8YnV7DK6pzvbXOQ98G099A69lfG8yksqJzpktkbTqFc0kU19qXRj3Z7rm05W3iSUjRDggrTPoodx7qqfQ/GqZxaCkkKSqUxv8Ayk8jpW1dOmUrwqHXVSw8Q27Yfws5/gupjdtVidwoigpnBFKXwlxuZAcS4I3SodWsR3KKD51UOjmNLHFG1/KpBPomZq+ezlhTa8Xwp+AtQOS9jKTCkcweyqeUVmfE1lvGkXBgBQFiFfCseoNBrXty6G9cwnHsplbQAdj8TR+FUb5SfRR5VhzyrDwFesMVxJlOE6xwgtITkWnUGUhJQeZvHrXm72g9GPccTkTJacSHGSdS2rRJ70nsnwB3oK0TXAq9Emug0AWm1K5qTUqlooLkzjMqgIMySb21P5CnClTM3B0/O9NA8la0gRcfUmgylVxJN9fp5TQE6Q4iG0MtjtuSbahFtD3/AJGpvor0HYShK3hncN8p+ECBE89apuLxh97kiyCEgadkfrM1f+B9a9iWmEav9qTolATcx5UGi8N4c2lDaMqCCLJAFuemlt6wv2tcAGG4goNpCUOJC0gd9jba9b5juj+JbCPdVNdkdrrM0mBYJgxfmTXnDj7eJXjXDjUrS+pRkLEa6Afy8otFBF4FjKQSARuI0E61a8O0EFJFgVJi1o5g0wTw60jWwIEk/wCoxoKf4NJLcHVtaVJmfhIP0oFOkbIW40U3IJBPMTafCucRa61pQVcgAjSxBi3iJpN/E5kpItYgwN9daMy/JSTHwnU90UFY4ngi0oBVwRYjel+G4+IQrT8Jjbl4in/SFg5CNYyqTHIi/wBKhOHFJISsWmdxfuO1BZuE/Gpc2b+CfxOkHqxG8fEf9I51DrlnFIcMwucx55gUq+hmpFScik5fhICkiTCedG6Q4cOMSIzIAWAOWh+n2oG/GWAXCUFQS4lIVb4og/cD0qYRgGRw5laf80vLbIJGwCkmNwZifCoPDu9aEkwJEk/Q/X7084W31i0o2Cu13Cfi9KAYsFKikapnXxmL6jepzoS6FjGMR/n4dcDktuHEmOYi1RHG3s61EfMR5i32vTThGOLTwUnXKsRMapIINAjgFRiGzG8EDU2JkV6KwzKcVwhbbl0qZIkDbLKVRzET5V5wZxGRxDm6Vg/W49K9GdFuKIbbGHSMyoPVtjXLJEq+VP8AMaCh9GXOtQ266sJf4erqy4NV4cg5DP4ygjQXKTVQ9reC6viPWhMB9tLqbEdpXxWMEdoKPpU5xrhznB8W2+FdalZUQvLIQoKMpSn5hOW99xrT72jcNRi+EIx6VZ3W1pWpUyereOVSO4JUE22vQWHD4gDoy1+Na0gC8kuqdUQTGpBk1D8b4WnH4FeBBzYzhyQpB3cMEvNjny8QKd+z7HJ/6cU4qCcKt1SQdlJOZMj+qqR0C46pnijbzipLiiFqOp6w3PqaCgKTQQK0L2vdCfcsYXGxDOIzLRayVzK0epBHcrurPwmgLlpxJpPLenGUUD/DP5FA9/51YErzAd86R9qq6XoPfNWHheJ6xMmLE/rQMuMYKHEOpJBUoJVAkhWxA7x9qk+He84d5t9haluIPZz/AIh8p2Ejak8MQ9iEtpBOUdYqDpH53p5xrFFtQSJSLdokkeZoNm4b0nxDuBU46wWMQAeybp7lJINxBmO6sA9pnSQYvEpWnMFJTlcJsCtJIzJGoER6VdeiXTJbZADwXmIBSToTuNq0/G9B8HilNvvYdtTqcqs0anWFAWUL7ig8o4PHraUFoUUqG4P0rUeg3EcNiMNi14o/+oQOsQr4bxCQlIt8UWip/wBpHsveeW2cKwwlhlJCW2oSoyQVZtJJOl9BWY8RaDIacbRkhULTcXvrPKKCSfSAlYJEgn6xaI2pphnsyBpMEad839aSxWKkTpv+Ws3pHgWKAXlM6nQUD8pzNmR+ARVZeTB7wamH8cUqykyIUL6DwmmmLauSCIVe37tQLYDEk5UEd37/AHzqTw72gMECQZ5HWq+mygQdxUrhMaCUgi2h28KBhgTkK2yPgVIB+U2P/wCTTvFYsMOKuVEgiBuDvSfF+y4h0aKlCx5RPoR/tpq43JStWUlBCSlehAuNLjlQLjG5reY/frR0OaGNPvSKMsTEd3fJMjlr9K6XLECgTxaoMiDN4/Wtd9kz6wtI06xJUpU5i7rEqOkRGXaO+sYxCoOYDxHOtW9l/EwotwQEp8bHedhNBZvaF0lwfXLwGJbcDa8pU6kAhpxaQoOjewKQdjeqVwhasB7/AMOxoV7s6yshxIUpKTEtuIIHwqJHmRWmdKeibGPcSpxKpCSDlMZgRobbZtfvUnxvgSX+Hu4YADMwptHJMJ7AG9lJTryoMd6C9IgjguNYJgrcSEjn1gAX9EVR3MVldkag28RpROCvFJUkyAdR3iRp5mkMYvtmg9F8QwqeN8FlP+aE5kdzzYuP6rp/qrzi4IMGxG3LuNegfYPxLNg1s/IsnxzD+1UD219Evdcd16BDWKlYgaOCOsHnIX/UaDOxTqfCmk0tmNB1TsHbf706wuPKUkJsT951qJAJMCnZbypI3jXvoJroanO64O0VBOYBJN8pEgxqKmuLFTSu2ghKgCMyZQueR0G4iqRw/FKaXmSSNiUmDFtIq58F9oZbHVOAOt6ZVjMCOeU6mgX4P0X4fiUhRW7h1qMDqlIWnxym6fWt16OcAewzaUHFqfQkADrG0zAFoUDPrWc8GwfBcUlL7nVMuEmUtO9Xed0A215CtLbxbLmVDeLtk0QtElItOaJB7xQV7pL07XgnFpUph5UkJbaJzt9mQt0HQTFq8+DGqWh5l26zmcBPzDtH11FaZ7TejGCwzZxOEdX71ZZAWVhxJUQsrtY763is/wAQlGJbD6Oy4kEKSDqI18QT5g91BGNPS3F/hP6/lSOAc7QIN5TB5Gb0bDIltYtKQr7TTHDqMjxoJ3i+HKZkzlWUzGojWmwSABJJkG3nUs24H2VggZ0nMSTtYVXncSQcovBEHa029aB15Han/D+GKdcCEjVQGpGx/tTZq6QpVrfb/kVYOiWJCcawTABcSde+b/UedBGOoS8yRfMUn/ek+msjzqHw6irL3wD4j9g+tXTE4IJexaRA6jEvRf8ACpZju2FVXGsdW8sAQFDrUDwnMPTN6CgCmTp5GigFJ57U6daU4pITcr0HfaY8yK7xfh7rCurxDamnOShE7SOYtqKCJeG/f+5q1eztrK8lSF6LAW2rRSVXC0EbiDY/LVWA57/fwp5wbFrYfbcSfhWhR5WWDfz+5oPVjDYgHn6m2tL7fWm3DcSl1pC0GUrSFDzEx5XFOm2udB5X6YcM914nimtg6op/0L7afooVAvuSqtI9vuHSjiLak/E4wkq8UrWkH0A9KzNBFBe/Zl0uVg8SkXKFkBQHmK2/2i9FP8R4eptI/iph1qfnAPZ7swJT5ivNPDVlK0kbEH616r6J8TD+FbcGhAHoAKDyM62UkgggiQQdQRYg99Hz1ovts6He7Y33hAhrFSruS6PjHn8Q8VVn/VDmKANsQSOX3qV6PcDOLfLNxKHVyLmUNqWIG8kAedNcYO0SABJ20+tW/wBjuJSjijYXHbStKf8AVlzD1AIoKC02MoJEjcTB8rGnuB6SKwrbiMOlKFugpU6RKwg6pQSOxIsSLxUl7Q+CnA455lMFtZ61o/8AtrJIH9JlP9NV3g/DF4l9tlAlTq0pH9RifzoNf9lvQFp3hDr7rCHXHXCpvOmSEN9nsnW5K/GBUbieE4dDpSGeqWkWsoEdxSoyLCa2x3gaW8AcK0nspZ6tKZiRljXmfzrI+lfEmcMjq3HA4oj/AC3DKmx/qJzA2iJ3oK9xJlzqytA7SBISQIKYmI0JiRVNRiktqUUfAtJUlJPwmCCk84NvCKsLWKQYLTxG+UrkZpn4TcaVWOLYYha8t0AgnKZAKucaaUHUO9s5dHERHeU5fvTMNFBOYEQYIIgjxFGbc+Hu/Waksc+FvKJH+YlHrlH5j60HMPiSklQTIUkpseYpqWZUSB5EzfypTDLglJ0pwpA235UDYZogG3hz8al+CJUFZgtQUggpNhBGh8Qaj4p3wwwsb+XlQS3AhLuISsyVDNc3JkyZPf8AeovjKSAlcGW1Awd0HX6iljicmIKhyi3OReKVzJMzzIvy0186BoyxortZRYZDCkg9pChf6Tep72g9J2MaMK3h23EowqFJzvRnUVEGJk9kRPnVcwQgKa1UmY1uJlJ+/rREpzEd4oCHDZr8xbxGo+lPOAYcOrCFfDMKg3yGyonlr5VM4LhiXGyEGFETposTbnzFOsNwDK51qLFMGOYIAVbuN/Og1L2U4tXu5ZWSVNKWnl2kqhQjvsoDkuruqZt+/GqT0Q4fle69CxkdylaCSCHAjKVDY5k5JH8gq9A0GI//AND8IhWFxAGoU2o94OdM/wC4+lY2kV6d9sXBTiOFuxdTJDo8E2V/8ST5V5j0oHmDVcVtfQLpC4y0gLWMkGAqRAv+cfWsRwCcyxeBIk8hN60vF9JsK+vKG1oDcIbIUBKJ7JUIsZ18aDTelWBb4rw5xlCkqdCesQAZhxIJA8+0n+qsG/6bf/8AA7/tNXjgfFA06leGeIWRBQuI2kEjfy2rWf8AEf5W/U/pQeX32wRc6Ex600w2PUy4h1CoW2pK0neUmR9qcBw/vxqPxTcmgmOmTxexBUglaFgOIBmUBwZygc0gki1ab7EfZ6W1jHPCDlIbSdQTYqPIx96zn2c8EGL4g02sjImScxjspBNjXpvh6kJAbbjKkR5A0D/FJC0FM5c3ZBGoOxHfP2rCvbO1h+uDiQgYsZUvIUkdsAdlYOxj1BHKtB6RccU5xTh2EaNsysQ7HyJSoNg+Jk+lVP28dGklHvqY6xshtf8AMhYPVnxSqR4HuoMSexCcmUJSCTJIHoAdqsPs9xrQddw73+XjG+oJkdglSVIcv8qkg1VQmlEpige8d4MvCYhzDuRnaVBKTINpBB5EEGm5cmDSmNxS3VlxxRWtUSo6mBF/IUkKBfLJmnraxvUe2u9OysclelACml8CqHEn70jmOyVHyriV3Byqt++dBL8URmPWCLZdORsaa3J3M/8AFGOJUsAad35fvnS2GaOXTQg39LUDZhIQ+0pyyMwQs8km2a/LXyqV4hwFxtwoUAkhRBMgAFJuc2mXcHlUdjG5SpBGvPbepPg2IDjbTqkFwNON9cIkqShaVKHfmQNN4VQWDi3A1soS44w41nAh0A5VKjNeD3SJij4DEQ9lJSokSIM2UL/n61o/TjpNhHOGYgh5t1L7ZSyhJGYrI7MAHNYwTYRlNY9wTCLSkLMlSQMo2KPlHKDNhQa10bQQkjwNiNZsf1q54ZcwRpVH4A7JQQbQLcjE+ut6uGGeEd/LlQO38MFpUlQ7KgUkHcKBB+9eN+JYbI4tPyqI9CRXskKkSK8te0vh3VcSxSQNHVEbWXCx/wDagrOHkaGKkGMSsGZ07zpTAx570uysgamgsXA+PdW8hTqAoBQuImZ1763r/qBj5PpXmlLhiZiP+am/+qXvnNBBhyDFN39a6Xeeooir0Fl9mqT78iO+a2R3pO2k+7NKBWcyn3B/2mb5yVfNEADvFeeGMctqchgnUjWPGtD6LdK+HYXDoSouLdcIXiFETdJJSgfNGsaTqaDT+h3By0X+IPghblkJOqGUgBtsd8BPmazr24dI1HErw4UYytynYQkEyNzJ+lNeKe3F8uA4ZpKG0/Cl3tyfnUBEq84FZ9xPibmJeW+6rM44oqUeZPIbDuoGraaUKa4BRkm9AZuuKRRwaMKBHSlkvGjBNLBINqAN4m0Uu2UHX6Ul7uKCsFQPMqCB6foaUQ59gPMb2imDeAUfhJnlTllhQ8aBwMIVX5jfmItTnozxg4HFkKJSy+AF915QuP5V680lQ3oYd0kQbDby7qbcYwgcbJGqJIEbfiHhv5UF+6d8JyKbeywlQ2nsqmVJmTIzEx3EUz4Rhi7C27gHMqJsQe0k8qdcL46MVwVOftKaIZXJ3SB1av6myAeZQak+gDIZaW64eyTbMm3agmDzign+BYEtGdokcuY25EirJgcT9xYd8/pVeVjUqCSg2kiANSkz9pqWwC40HMj0sdv2aCeFhWAe3HApHESoauMoUfEZk/ZIrdmsRNz+7b/X0rE/bk3GPaXsrDpj+lxYP3oMpQbwaczSDogwPKi5iKBwtU2pz7v30TCgOC5gzvpU7/hTf/kHpQVkn7mk1GlFJ/OiigSI50QJpwoUmExQAJpVKYoiBelaDjgriRXVXtXA3QHQKVUKKijKN6ABNHzRRAqjE0C6DvSiV0XDoBG/htRin0+1A4bdyjxo6MQSq/jSDZ0BpVWHg6b70D4N2JHOeVJhzYyRcHwNvK9caWYF+Yj7SN6K44fHv+tAn0b4iW0v4fZ5KT4KaJIjxSpdaD0MxDJZefxLiOsaKkoQ8rspSllCmurbggytZnw32yxTpYfQ6JsQrx+YT6jzraPZq/h46pxtpSgczK1ISSEKhYhahOigYnXNQRvRhtaMxeJKyc0kWzawkAQE6Wq4YLiYWgEBSSOfMERMfaoHjLKmsQpJ+EmUki+5AjSpDBN9lwCSIk92kX2/tQWvDuSkLt2gJ/Mes1mXtwwBUjDvi4SVtKP+qFo+yvWrdgcTlQBfznfl4d9J9NmBieGYlKRJDfWI8Wznt5BQoPOOMHwxyt4WpJtN6VcPZjkZ8iP1ojSZEHyNA8wmEKyUpIkCdalv8Ec+ZPqKh2W1JWk3ExBG9W3I18xoKYsGTrvXEihQoCKBoiZ5UKFAaa7PjQoUBh510T30KFAcE0ciu0KDoTbSuihQoFmFkW2p4lE7RQoUB1MCNKCHiK7QoDJUJOutHUmNJ+v71oUKCOxic6TGovvyvFXP2a4kuMqRfPhyCm2qDmMGb2OYSPmSKFCg0TiS04hkfMYgjwg9+kfWo/hmMLcBcZoi06g9kgHUH86FCgd4h2FEwYMW5yB5aipDh2JAUAq6VayBBSRpPr60KFB556UcJOGxTzMGG3FoFvwgyg/7SKjk+fpQoUEhw3FrSTlmI+E3B8QalPf3PkR/sFco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6" name="AutoShape 6" descr="data:image/jpg;base64,/9j/4AAQSkZJRgABAQAAAQABAAD/2wCEAAkGBhQSERUTExQUFRUUGBgYGBgUFxgaHBgXGBUVFxgYFxUXHCYeFxwlHBcYHy8gJCcpLCwsFx4xNTAqNSYrLCkBCQoKBQUFDQUFDSkYEhgpKSkpKSkpKSkpKSkpKSkpKSkpKSkpKSkpKSkpKSkpKSkpKSkpKSkpKSkpKSkpKSkpKf/AABEIAOgA2QMBIgACEQEDEQH/xAAcAAAABwEBAAAAAAAAAAAAAAAAAgMEBQYHAQj/xABCEAABAwIEAgcGBAQFAwUBAAABAgMRACEEEjFBBVEGEyJhcYGRBxQyUqGxQsHR8CNiguEVM3KS8RZDUyRjorLCCP/EABQBAQAAAAAAAAAAAAAAAAAAAAD/xAAUEQEAAAAAAAAAAAAAAAAAAAAA/9oADAMBAAIRAxEAPwDIVumdT604YftqfWmS66hUUDxSjsfrR0J8aQBpVLtA4QuP+a666Y1pmXb0olzlQLh22v1pqonma6Fc6KpwUBesPfRlOW1pELvXHcQBQDr++g7KYmbiRfY00W5JtT7hAdKobBKlSlMCbnUjy3oAhzea6smKuvBOgT2JHWOJIS22kqEBOtwVKtlTkSVTfTvpljegrnVl1gLcSZUlPVrnIDGbSwOokeZoKsFnv9a7nPfRQulEmgOBbU0VZP7NFzUM80B2XDzNO+vUbX9aaMop04rlQcRPM+tcU5G5puV3oLvQKLenekyTO9cSK6pVAJvrR1nvpEKrqnKAweI5+tL9b3n1pgpdK56Bos3oA1xQ+9GbTQOkaCiLXFGQmKJiE0BZmjFwik2zQUaDvWzXFqmk5NLcNbzuAKmCb3i258qDjLU676GknWLDvn1Bg/vvqyJQ44lQaaTkzGFJTclMKBkn+U/7iOVFb6O4lxxKEIMFZXcSEqMSSYtYC1BHcB6LrxLraBZK8ysx+VEZyOZE1qHRjBsoxwYSkENNpGdKUmD1hKjHeCmTcwkUt0f9lziwlbn8LKoqSlMiErMqSNiDCda0zg3Rlhg50plZSlJUdTlA++p8qCndJOlrpdZZba6tpwSsJspSJKEhZ/AkIAMHUqA0FWfDcbb6hxOGyoQiUJWqEJ6zKJyqMhQTqVbmwpfprwMYnCrQJBOpSYMX1GivCsfwnDsThMRDwU41kKQFKsUpAsltN9xZNBD+0zooMM4h5K1LDwBWojslZEktr/EnUXgi2szVLC627priG18DgtwhMBFurIe1SSm8ACRrJrDwDQKNuUcqpMpNd6s0CiHb0dTsUmnDnwpQ4Yka/f8ASgKXAaMldIBkzSyMKf3FAM1dmaKrDx+xQQzH/NACK4uik3rqqANtA70v1Y5j1pJtob066pPP6f3oG4wROnM7ilUcMV3eoqWZ4CheDcxBxDaVIUUho/EuyVdn1+ldw2Ca9zU+cQlLoXkSxElSYSc8zYXOvKginOHkcvIikFYWDcj1/tVjfwjAwaHQ8S+pagWoFkACFE7SSai+ItYcYdCkuL68rUFII7IbAGVUxqTNAgMGk7pnxP6V1HDkx8Q+pp3i/dE4ZgtrcOIJX1wPwpAV2MttctDiOJwxZY6rrOuhXXz8JVnOXL/TloGI4ejn9P70RLYStISYzGOWtr3p9xjG4ZTWHSy2tLiUEPqKiQtRVYpE2gQNqacZxjLiWQy0WyhtKXTmJ6xwEyuPwzIHlQan0L4YkNoTaASSdjck377VqWBSCiUwc2uUWNgBEcqw7o90sYaaZacXFxnBSowDyOgG+9arwPpvhCOrTiErVC4g27J7ICYkEi8UEk1xHMspTBKTeJMAW10151JKfykSYJ0FVfpVin+HYVbmHw4dJOdS1Hst27SlgXIB0ArPOjrrXFHYxvEMT16irK3h+wkATplBk0G7qTKedqoXFXEpdzuYdRcQoFIVqE6FSTEKF+/xvVk6FrR7uG28ScUlolGdz/MBH4Vzy50+6Q8N65hQCQpaZKNJmIsTpIkUFQ4lwEYjhmJbffViFLBWguJALa0glGUATqQI76wDhXDXsQvqmW1LcAJKQBICbqmYiL16WHRtSsHCy6VKbOZtpQSVnKeyCqwV9JArzlx/ha8HilobcXlUApCzKVKbcE9qNFapUOaVUHOEcEfxIcUy2VhlJWuCBCRqbkT5UpheDPO4d19CQW2ACslSQQDNwCZOm1RjSloBCVlIULwSJHIxqKDK1IgpURBBG4kXBg2PnQO04NasOp/M3lSpKcpWM5KpjKjVQttpRVYZXUB7O3BUUhGbt2AM5NYvrTHqZm/fReo76CQxWBCWW3Q82pSyoFsTnQBuq0Qdqc43BtobZUnEIcU4O2hKVAtaRmJsrfTlUQGKU6oDnQSvFMIyhxCUPFxJAzqyxlJ1CecflTfEssJfypdWpkESvLCu+En6UxUiedcW1A0oDBbfWH4yjtZdAr+WdhtNFUoCbeFJIRenKQDrQIoxEJIKZMiDJsIuI0NKdcaUU3SuTuoDnBg7mjJwaeZ8P2adB8H8Ct9u/Wj9Zr/CV4yBtQNHW07T500dwsnSpdvMf+2BOkqSK6rh6/lQNdVigi0sokCPE06w7LYPwzrrOtD3RSd0ept9KBQfnSI7lf2oHq8G0RZNxyBvfnNJJwiSDCR6fnQZcWlJBUiDvlJOs86MhK+uZbz2eUAYAESQAATbegdcCcWykdUw08t6R/GQlYCEcgqwJO/dTFh1z30KyIQsK7SUICUjYgJFk+VWxvhZCF4cFSXEgqTFzI1Ftrm/dUQ0x1DgZWIdcISATBTvmXsAaD0EnhnvWADL0EOtBKpGxA20mKyHhnQRzheOCy01iAlf8MrKkkXhKhtm0sa2To6gpZylQOUxbRIAEAHcbg7zVO6fYXHMu+8sD3lhQCXGYlSSDdTSTeDANrgjlQXfg6lqaSt5KUuKFwgyAJMDNvr9af1B9E+kjOMYDjJ0spJ+JJGxGtTgFBAdMcc+wyH2IV1RzLayyXUGxCTqFDURresT9s2ES3jmwm0sBUHUZ3nnI8sxFegcS8gLbSqMxzFE8wLwdjB+9ebPavxxGI4o8pshSGwloEXByDtEHftFXpQVZJBiVCukp2P0P6V1s0RxV6AmdM7+hpXNbRXpTdYm8UNPKgWzg89d4o3WgbE+dNUO6+NHRiIGgoHbbo+UX5nT6U1ce8KMF2PnTdxM0B0rmjdZTcUtkkUBy6SNaVznnTRKKc9V40EocIQDyn0pZrDgkCD+/wDinDgtE60g26SqBc/pQKMYcmAOfnyoPYE594mnQR2h+96chGYwCZ7/AKUES6QnW9xemq2sxUd9akcfhTmiIH72pq0yQb6R+YNAksiNBNppLGOq/hH5VfpSuLGUW9fOkscuUJ7lD7UFjwePWh1DmYykc+Sj+VV/GcaV706+6A4pZWO1cSq0+QMCn2MXlSgi3xC29wb1A48grOX9mgufAOnWKQ0ltDhbStQQpSYzdlKihIJFiRImfl5U24/7ScaopCH3MqDbNEkgDtKHMHfvqEwHAXlpCgW2kxmBdcCfAxdX03q79CfZiziyS7jgVAdpGHF4NrqcEQdJAoJj2T9NkYl7K9laxRIAUgQMQkA2UBbOANTrA3rZ5rJj7DsO3iG3MO89lSQooWZBykWC0gETBrUmEBKQlIgAQBc286Cte1OTwrEwJJSkC8XLiACDzvpvpXmVOF/fhXqbp2Enh+ICgClSQkg8lrSmR3iZHeBWL4/oE47hG8UxBXlIxDZMHrELU0XEE2hRQSRNjNBRQ3GlEWN6e4fhbq1FKUKUpOqQJItfs603cYKT2gUkbEEfegbBVDqqMReil2gTydoijpTFBI7flR3G7n97UHGjKo/elJLTSmHT2x4ii4kQT3UBA3RgmgldHK6ARS3V02SunefvFBYVqSQJjUCmyE3kbE/2iukHUXkz5AfSkUEj1/OgksO0ZGw01qTwWHCV63IVr31BJxBTM7GpFDxLgM2FAMY5K45A/f60yWiIKjy/fKjP4sJUfA69+1EU9nEDflQR+KE27zTTHoPVz3i1SSmbef8AakuKIhpXl9/0oFsQqWRvEHyiouRN41mak1Nf+nSqdh5WNQbjwJyj1/SgtzbaXgk5jmMCNo0M2sAOfdVl6GsNoxGTrO2pMJObKCBlsSNRrryrKfe1BMSYFBvj7iXELzHsx3SPEb99B614I3DQJMqNj5E2HhMVIA1mns69pmHeaCXVLSsHLmWm0fhBUkZZN7mJrR1vJAzFQAiZm0c55UEd0vWn3UpUYClNg/6UrStZ8kIWryqgcCxqmF4Ersh9la3Uq0KX33HBbuCx61J9JOJqxzrWETKBiM2uqMIkjrX1DbrY6tIP4So/iqD4zi/eMW66kBLTENtxGiBA8id++gjeNcA6jEOtgkKaUFMLm5bXdIO5g286jOKcSLzUR2gIVeYIi5na5vVix/E04lvrQQXENltYBE5moWDruE61TcZiQ28FA2WDPcfwn7SKCuLUQrtJB1tA+9SuHwmHWglSYJ0KVRB3tcVJO9GlYhta2hKkJzEJFijcp8L2quMgonlMX+ooJvDezxbzZew7if4ZKXG3ZSU7hQXEFJBm8RUJxfhbuHXlebKCRKTYpWPmQsSFDvBrVOjzQa4Y9i/izISkQdSFBIVOyhmIPOBUH0GLWO6/huKMIWrOzGrLxJnq50HdoaDMs8EHw+9KYp0SacdIeCrwj7uHc+JpRSY0IsQodxBB86ZOt786ACk3JoCxrqzNBwmlqbE04igs+GJKYnRUDvuRSMGBFzm08reNSCGACQLdq1vH+9qI9hzEDTedLcudAgVABRVA0BB75NqUdxMqTA/Oh7jKZ3kW8vpUTi+OJQQGxmUkROgB7udBIYlIOYG/Z5XpLD4eCDvFQ7uKxSx1gCgnmlFvXeksNx51JuQoTcEDzvtQWDrCbd+pNIcUH8NXh+dNkcbbUSSCkzMa6+FOcQ2XgkNAqnUSAZ2EGgjHMavqg38KYBNtY7+VMQSkztvVhYeCgWHgQRZM2KSNqZ8R4acOooVdKx2VRE7+oNAVvhIW3mQrtbpVv4VGO4UpPaBB5x+VO8FjckpOhtUwACIVJA56ev50DLo5xxeFdC0JQVHcZ0kjkchAitRw/tQb6tKlYZKnQFBI645Aq0LcSuZvMWOh51mycABBTvtrflO9OuhryDjVtupBFhC/hTkWM8jee0L86Cd9nHS1tgvt4kq655IQFqVqi5CQs/CBMx6UOkfSVZCm2uy1sNxvYmmvtMxeGcxCksoz9SA0tcgFRSEgLttBCQd8vdVVQ4tACmlFaCLpWJKbwU8p8DodKCe6OcU6rFILmYocWlKhzSpQQqT4KPpRulXCncO8407qjQgWIT8Kh3ERTPAsF4KWUZA2EqIm8FQEoTqfCrZxzG/4hw8YnV7DK6pzvbXOQ98G099A69lfG8yksqJzpktkbTqFc0kU19qXRj3Z7rm05W3iSUjRDggrTPoodx7qqfQ/GqZxaCkkKSqUxv8Ayk8jpW1dOmUrwqHXVSw8Q27Yfws5/gupjdtVidwoigpnBFKXwlxuZAcS4I3SodWsR3KKD51UOjmNLHFG1/KpBPomZq+ezlhTa8Xwp+AtQOS9jKTCkcweyqeUVmfE1lvGkXBgBQFiFfCseoNBrXty6G9cwnHsplbQAdj8TR+FUb5SfRR5VhzyrDwFesMVxJlOE6xwgtITkWnUGUhJQeZvHrXm72g9GPccTkTJacSHGSdS2rRJ70nsnwB3oK0TXAq9Emug0AWm1K5qTUqlooLkzjMqgIMySb21P5CnClTM3B0/O9NA8la0gRcfUmgylVxJN9fp5TQE6Q4iG0MtjtuSbahFtD3/AJGpvor0HYShK3hncN8p+ECBE89apuLxh97kiyCEgadkfrM1f+B9a9iWmEav9qTolATcx5UGi8N4c2lDaMqCCLJAFuemlt6wv2tcAGG4goNpCUOJC0gd9jba9b5juj+JbCPdVNdkdrrM0mBYJgxfmTXnDj7eJXjXDjUrS+pRkLEa6Afy8otFBF4FjKQSARuI0E61a8O0EFJFgVJi1o5g0wTw60jWwIEk/wCoxoKf4NJLcHVtaVJmfhIP0oFOkbIW40U3IJBPMTafCucRa61pQVcgAjSxBi3iJpN/E5kpItYgwN9daMy/JSTHwnU90UFY4ngi0oBVwRYjel+G4+IQrT8Jjbl4in/SFg5CNYyqTHIi/wBKhOHFJISsWmdxfuO1BZuE/Gpc2b+CfxOkHqxG8fEf9I51DrlnFIcMwucx55gUq+hmpFScik5fhICkiTCedG6Q4cOMSIzIAWAOWh+n2oG/GWAXCUFQS4lIVb4og/cD0qYRgGRw5laf80vLbIJGwCkmNwZifCoPDu9aEkwJEk/Q/X7084W31i0o2Cu13Cfi9KAYsFKikapnXxmL6jepzoS6FjGMR/n4dcDktuHEmOYi1RHG3s61EfMR5i32vTThGOLTwUnXKsRMapIINAjgFRiGzG8EDU2JkV6KwzKcVwhbbl0qZIkDbLKVRzET5V5wZxGRxDm6Vg/W49K9GdFuKIbbGHSMyoPVtjXLJEq+VP8AMaCh9GXOtQ266sJf4erqy4NV4cg5DP4ygjQXKTVQ9reC6viPWhMB9tLqbEdpXxWMEdoKPpU5xrhznB8W2+FdalZUQvLIQoKMpSn5hOW99xrT72jcNRi+EIx6VZ3W1pWpUyereOVSO4JUE22vQWHD4gDoy1+Na0gC8kuqdUQTGpBk1D8b4WnH4FeBBzYzhyQpB3cMEvNjny8QKd+z7HJ/6cU4qCcKt1SQdlJOZMj+qqR0C46pnijbzipLiiFqOp6w3PqaCgKTQQK0L2vdCfcsYXGxDOIzLRayVzK0epBHcrurPwmgLlpxJpPLenGUUD/DP5FA9/51YErzAd86R9qq6XoPfNWHheJ6xMmLE/rQMuMYKHEOpJBUoJVAkhWxA7x9qk+He84d5t9haluIPZz/AIh8p2Ejak8MQ9iEtpBOUdYqDpH53p5xrFFtQSJSLdokkeZoNm4b0nxDuBU46wWMQAeybp7lJINxBmO6sA9pnSQYvEpWnMFJTlcJsCtJIzJGoER6VdeiXTJbZADwXmIBSToTuNq0/G9B8HilNvvYdtTqcqs0anWFAWUL7ig8o4PHraUFoUUqG4P0rUeg3EcNiMNi14o/+oQOsQr4bxCQlIt8UWip/wBpHsveeW2cKwwlhlJCW2oSoyQVZtJJOl9BWY8RaDIacbRkhULTcXvrPKKCSfSAlYJEgn6xaI2pphnsyBpMEad839aSxWKkTpv+Ws3pHgWKAXlM6nQUD8pzNmR+ARVZeTB7wamH8cUqykyIUL6DwmmmLauSCIVe37tQLYDEk5UEd37/AHzqTw72gMECQZ5HWq+mygQdxUrhMaCUgi2h28KBhgTkK2yPgVIB+U2P/wCTTvFYsMOKuVEgiBuDvSfF+y4h0aKlCx5RPoR/tpq43JStWUlBCSlehAuNLjlQLjG5reY/frR0OaGNPvSKMsTEd3fJMjlr9K6XLECgTxaoMiDN4/Wtd9kz6wtI06xJUpU5i7rEqOkRGXaO+sYxCoOYDxHOtW9l/EwotwQEp8bHedhNBZvaF0lwfXLwGJbcDa8pU6kAhpxaQoOjewKQdjeqVwhasB7/AMOxoV7s6yshxIUpKTEtuIIHwqJHmRWmdKeibGPcSpxKpCSDlMZgRobbZtfvUnxvgSX+Hu4YADMwptHJMJ7AG9lJTryoMd6C9IgjguNYJgrcSEjn1gAX9EVR3MVldkag28RpROCvFJUkyAdR3iRp5mkMYvtmg9F8QwqeN8FlP+aE5kdzzYuP6rp/qrzi4IMGxG3LuNegfYPxLNg1s/IsnxzD+1UD219Evdcd16BDWKlYgaOCOsHnIX/UaDOxTqfCmk0tmNB1TsHbf706wuPKUkJsT951qJAJMCnZbypI3jXvoJroanO64O0VBOYBJN8pEgxqKmuLFTSu2ghKgCMyZQueR0G4iqRw/FKaXmSSNiUmDFtIq58F9oZbHVOAOt6ZVjMCOeU6mgX4P0X4fiUhRW7h1qMDqlIWnxym6fWt16OcAewzaUHFqfQkADrG0zAFoUDPrWc8GwfBcUlL7nVMuEmUtO9Xed0A215CtLbxbLmVDeLtk0QtElItOaJB7xQV7pL07XgnFpUph5UkJbaJzt9mQt0HQTFq8+DGqWh5l26zmcBPzDtH11FaZ7TejGCwzZxOEdX71ZZAWVhxJUQsrtY763is/wAQlGJbD6Oy4kEKSDqI18QT5g91BGNPS3F/hP6/lSOAc7QIN5TB5Gb0bDIltYtKQr7TTHDqMjxoJ3i+HKZkzlWUzGojWmwSABJJkG3nUs24H2VggZ0nMSTtYVXncSQcovBEHa029aB15Han/D+GKdcCEjVQGpGx/tTZq6QpVrfb/kVYOiWJCcawTABcSde+b/UedBGOoS8yRfMUn/ek+msjzqHw6irL3wD4j9g+tXTE4IJexaRA6jEvRf8ACpZju2FVXGsdW8sAQFDrUDwnMPTN6CgCmTp5GigFJ57U6daU4pITcr0HfaY8yK7xfh7rCurxDamnOShE7SOYtqKCJeG/f+5q1eztrK8lSF6LAW2rRSVXC0EbiDY/LVWA57/fwp5wbFrYfbcSfhWhR5WWDfz+5oPVjDYgHn6m2tL7fWm3DcSl1pC0GUrSFDzEx5XFOm2udB5X6YcM914nimtg6op/0L7afooVAvuSqtI9vuHSjiLak/E4wkq8UrWkH0A9KzNBFBe/Zl0uVg8SkXKFkBQHmK2/2i9FP8R4eptI/iph1qfnAPZ7swJT5ivNPDVlK0kbEH616r6J8TD+FbcGhAHoAKDyM62UkgggiQQdQRYg99Hz1ovts6He7Y33hAhrFSruS6PjHn8Q8VVn/VDmKANsQSOX3qV6PcDOLfLNxKHVyLmUNqWIG8kAedNcYO0SABJ20+tW/wBjuJSjijYXHbStKf8AVlzD1AIoKC02MoJEjcTB8rGnuB6SKwrbiMOlKFugpU6RKwg6pQSOxIsSLxUl7Q+CnA455lMFtZ61o/8AtrJIH9JlP9NV3g/DF4l9tlAlTq0pH9RifzoNf9lvQFp3hDr7rCHXHXCpvOmSEN9nsnW5K/GBUbieE4dDpSGeqWkWsoEdxSoyLCa2x3gaW8AcK0nspZ6tKZiRljXmfzrI+lfEmcMjq3HA4oj/AC3DKmx/qJzA2iJ3oK9xJlzqytA7SBISQIKYmI0JiRVNRiktqUUfAtJUlJPwmCCk84NvCKsLWKQYLTxG+UrkZpn4TcaVWOLYYha8t0AgnKZAKucaaUHUO9s5dHERHeU5fvTMNFBOYEQYIIgjxFGbc+Hu/Waksc+FvKJH+YlHrlH5j60HMPiSklQTIUkpseYpqWZUSB5EzfypTDLglJ0pwpA235UDYZogG3hz8al+CJUFZgtQUggpNhBGh8Qaj4p3wwwsb+XlQS3AhLuISsyVDNc3JkyZPf8AeovjKSAlcGW1Awd0HX6iljicmIKhyi3OReKVzJMzzIvy0186BoyxortZRYZDCkg9pChf6Tep72g9J2MaMK3h23EowqFJzvRnUVEGJk9kRPnVcwQgKa1UmY1uJlJ+/rREpzEd4oCHDZr8xbxGo+lPOAYcOrCFfDMKg3yGyonlr5VM4LhiXGyEGFETposTbnzFOsNwDK51qLFMGOYIAVbuN/Og1L2U4tXu5ZWSVNKWnl2kqhQjvsoDkuruqZt+/GqT0Q4fle69CxkdylaCSCHAjKVDY5k5JH8gq9A0GI//AND8IhWFxAGoU2o94OdM/wC4+lY2kV6d9sXBTiOFuxdTJDo8E2V/8ST5V5j0oHmDVcVtfQLpC4y0gLWMkGAqRAv+cfWsRwCcyxeBIk8hN60vF9JsK+vKG1oDcIbIUBKJ7JUIsZ18aDTelWBb4rw5xlCkqdCesQAZhxIJA8+0n+qsG/6bf/8AA7/tNXjgfFA06leGeIWRBQuI2kEjfy2rWf8AEf5W/U/pQeX32wRc6Ex600w2PUy4h1CoW2pK0neUmR9qcBw/vxqPxTcmgmOmTxexBUglaFgOIBmUBwZygc0gki1ab7EfZ6W1jHPCDlIbSdQTYqPIx96zn2c8EGL4g02sjImScxjspBNjXpvh6kJAbbjKkR5A0D/FJC0FM5c3ZBGoOxHfP2rCvbO1h+uDiQgYsZUvIUkdsAdlYOxj1BHKtB6RccU5xTh2EaNsysQ7HyJSoNg+Jk+lVP28dGklHvqY6xshtf8AMhYPVnxSqR4HuoMSexCcmUJSCTJIHoAdqsPs9xrQddw73+XjG+oJkdglSVIcv8qkg1VQmlEpige8d4MvCYhzDuRnaVBKTINpBB5EEGm5cmDSmNxS3VlxxRWtUSo6mBF/IUkKBfLJmnraxvUe2u9OysclelACml8CqHEn70jmOyVHyriV3Byqt++dBL8URmPWCLZdORsaa3J3M/8AFGOJUsAad35fvnS2GaOXTQg39LUDZhIQ+0pyyMwQs8km2a/LXyqV4hwFxtwoUAkhRBMgAFJuc2mXcHlUdjG5SpBGvPbepPg2IDjbTqkFwNON9cIkqShaVKHfmQNN4VQWDi3A1soS44w41nAh0A5VKjNeD3SJij4DEQ9lJSokSIM2UL/n61o/TjpNhHOGYgh5t1L7ZSyhJGYrI7MAHNYwTYRlNY9wTCLSkLMlSQMo2KPlHKDNhQa10bQQkjwNiNZsf1q54ZcwRpVH4A7JQQbQLcjE+ut6uGGeEd/LlQO38MFpUlQ7KgUkHcKBB+9eN+JYbI4tPyqI9CRXskKkSK8te0vh3VcSxSQNHVEbWXCx/wDagrOHkaGKkGMSsGZ07zpTAx570uysgamgsXA+PdW8hTqAoBQuImZ1763r/qBj5PpXmlLhiZiP+am/+qXvnNBBhyDFN39a6Xeeooir0Fl9mqT78iO+a2R3pO2k+7NKBWcyn3B/2mb5yVfNEADvFeeGMctqchgnUjWPGtD6LdK+HYXDoSouLdcIXiFETdJJSgfNGsaTqaDT+h3By0X+IPghblkJOqGUgBtsd8BPmazr24dI1HErw4UYytynYQkEyNzJ+lNeKe3F8uA4ZpKG0/Cl3tyfnUBEq84FZ9xPibmJeW+6rM44oqUeZPIbDuoGraaUKa4BRkm9AZuuKRRwaMKBHSlkvGjBNLBINqAN4m0Uu2UHX6Ul7uKCsFQPMqCB6foaUQ59gPMb2imDeAUfhJnlTllhQ8aBwMIVX5jfmItTnozxg4HFkKJSy+AF915QuP5V680lQ3oYd0kQbDby7qbcYwgcbJGqJIEbfiHhv5UF+6d8JyKbeywlQ2nsqmVJmTIzEx3EUz4Rhi7C27gHMqJsQe0k8qdcL46MVwVOftKaIZXJ3SB1av6myAeZQak+gDIZaW64eyTbMm3agmDzign+BYEtGdokcuY25EirJgcT9xYd8/pVeVjUqCSg2kiANSkz9pqWwC40HMj0sdv2aCeFhWAe3HApHESoauMoUfEZk/ZIrdmsRNz+7b/X0rE/bk3GPaXsrDpj+lxYP3oMpQbwaczSDogwPKi5iKBwtU2pz7v30TCgOC5gzvpU7/hTf/kHpQVkn7mk1GlFJ/OiigSI50QJpwoUmExQAJpVKYoiBelaDjgriRXVXtXA3QHQKVUKKijKN6ABNHzRRAqjE0C6DvSiV0XDoBG/htRin0+1A4bdyjxo6MQSq/jSDZ0BpVWHg6b70D4N2JHOeVJhzYyRcHwNvK9caWYF+Yj7SN6K44fHv+tAn0b4iW0v4fZ5KT4KaJIjxSpdaD0MxDJZefxLiOsaKkoQ8rspSllCmurbggytZnw32yxTpYfQ6JsQrx+YT6jzraPZq/h46pxtpSgczK1ISSEKhYhahOigYnXNQRvRhtaMxeJKyc0kWzawkAQE6Wq4YLiYWgEBSSOfMERMfaoHjLKmsQpJ+EmUki+5AjSpDBN9lwCSIk92kX2/tQWvDuSkLt2gJ/Mes1mXtwwBUjDvi4SVtKP+qFo+yvWrdgcTlQBfznfl4d9J9NmBieGYlKRJDfWI8Wznt5BQoPOOMHwxyt4WpJtN6VcPZjkZ8iP1ojSZEHyNA8wmEKyUpIkCdalv8Ec+ZPqKh2W1JWk3ExBG9W3I18xoKYsGTrvXEihQoCKBoiZ5UKFAaa7PjQoUBh510T30KFAcE0ciu0KDoTbSuihQoFmFkW2p4lE7RQoUB1MCNKCHiK7QoDJUJOutHUmNJ+v71oUKCOxic6TGovvyvFXP2a4kuMqRfPhyCm2qDmMGb2OYSPmSKFCg0TiS04hkfMYgjwg9+kfWo/hmMLcBcZoi06g9kgHUH86FCgd4h2FEwYMW5yB5aipDh2JAUAq6VayBBSRpPr60KFB556UcJOGxTzMGG3FoFvwgyg/7SKjk+fpQoUEhw3FrSTlmI+E3B8QalPf3PkR/sFco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7" name="AutoShape 8" descr="data:image/jpg;base64,/9j/4AAQSkZJRgABAQAAAQABAAD/2wCEAAkGBhQSERUTExQUFRUUGBgYGBgUFxgaHBgXGBUVFxgYFxUXHCYeFxwlHBcYHy8gJCcpLCwsFx4xNTAqNSYrLCkBCQoKBQUFDQUFDSkYEhgpKSkpKSkpKSkpKSkpKSkpKSkpKSkpKSkpKSkpKSkpKSkpKSkpKSkpKSkpKSkpKSkpKf/AABEIAOgA2QMBIgACEQEDEQH/xAAcAAAABwEBAAAAAAAAAAAAAAAAAgMEBQYHAQj/xABCEAABAwIEAgcGBAQFAwUBAAABAgMRACEEEjFBBVEGEyJhcYGRBxQyUqGxQsHR8CNiguEVM3KS8RZDUyRjorLCCP/EABQBAQAAAAAAAAAAAAAAAAAAAAD/xAAUEQEAAAAAAAAAAAAAAAAAAAAA/9oADAMBAAIRAxEAPwDIVumdT604YftqfWmS66hUUDxSjsfrR0J8aQBpVLtA4QuP+a666Y1pmXb0olzlQLh22v1pqonma6Fc6KpwUBesPfRlOW1pELvXHcQBQDr++g7KYmbiRfY00W5JtT7hAdKobBKlSlMCbnUjy3oAhzea6smKuvBOgT2JHWOJIS22kqEBOtwVKtlTkSVTfTvpljegrnVl1gLcSZUlPVrnIDGbSwOokeZoKsFnv9a7nPfRQulEmgOBbU0VZP7NFzUM80B2XDzNO+vUbX9aaMop04rlQcRPM+tcU5G5puV3oLvQKLenekyTO9cSK6pVAJvrR1nvpEKrqnKAweI5+tL9b3n1pgpdK56Bos3oA1xQ+9GbTQOkaCiLXFGQmKJiE0BZmjFwik2zQUaDvWzXFqmk5NLcNbzuAKmCb3i258qDjLU676GknWLDvn1Bg/vvqyJQ44lQaaTkzGFJTclMKBkn+U/7iOVFb6O4lxxKEIMFZXcSEqMSSYtYC1BHcB6LrxLraBZK8ysx+VEZyOZE1qHRjBsoxwYSkENNpGdKUmD1hKjHeCmTcwkUt0f9lziwlbn8LKoqSlMiErMqSNiDCda0zg3Rlhg50plZSlJUdTlA++p8qCndJOlrpdZZba6tpwSsJspSJKEhZ/AkIAMHUqA0FWfDcbb6hxOGyoQiUJWqEJ6zKJyqMhQTqVbmwpfprwMYnCrQJBOpSYMX1GivCsfwnDsThMRDwU41kKQFKsUpAsltN9xZNBD+0zooMM4h5K1LDwBWojslZEktr/EnUXgi2szVLC627priG18DgtwhMBFurIe1SSm8ACRrJrDwDQKNuUcqpMpNd6s0CiHb0dTsUmnDnwpQ4Yka/f8ASgKXAaMldIBkzSyMKf3FAM1dmaKrDx+xQQzH/NACK4uik3rqqANtA70v1Y5j1pJtob066pPP6f3oG4wROnM7ilUcMV3eoqWZ4CheDcxBxDaVIUUho/EuyVdn1+ldw2Ca9zU+cQlLoXkSxElSYSc8zYXOvKginOHkcvIikFYWDcj1/tVjfwjAwaHQ8S+pagWoFkACFE7SSai+ItYcYdCkuL68rUFII7IbAGVUxqTNAgMGk7pnxP6V1HDkx8Q+pp3i/dE4ZgtrcOIJX1wPwpAV2MttctDiOJwxZY6rrOuhXXz8JVnOXL/TloGI4ejn9P70RLYStISYzGOWtr3p9xjG4ZTWHSy2tLiUEPqKiQtRVYpE2gQNqacZxjLiWQy0WyhtKXTmJ6xwEyuPwzIHlQan0L4YkNoTaASSdjck377VqWBSCiUwc2uUWNgBEcqw7o90sYaaZacXFxnBSowDyOgG+9arwPpvhCOrTiErVC4g27J7ICYkEi8UEk1xHMspTBKTeJMAW10151JKfykSYJ0FVfpVin+HYVbmHw4dJOdS1Hst27SlgXIB0ArPOjrrXFHYxvEMT16irK3h+wkATplBk0G7qTKedqoXFXEpdzuYdRcQoFIVqE6FSTEKF+/xvVk6FrR7uG28ScUlolGdz/MBH4Vzy50+6Q8N65hQCQpaZKNJmIsTpIkUFQ4lwEYjhmJbffViFLBWguJALa0glGUATqQI76wDhXDXsQvqmW1LcAJKQBICbqmYiL16WHRtSsHCy6VKbOZtpQSVnKeyCqwV9JArzlx/ha8HilobcXlUApCzKVKbcE9qNFapUOaVUHOEcEfxIcUy2VhlJWuCBCRqbkT5UpheDPO4d19CQW2ACslSQQDNwCZOm1RjSloBCVlIULwSJHIxqKDK1IgpURBBG4kXBg2PnQO04NasOp/M3lSpKcpWM5KpjKjVQttpRVYZXUB7O3BUUhGbt2AM5NYvrTHqZm/fReo76CQxWBCWW3Q82pSyoFsTnQBuq0Qdqc43BtobZUnEIcU4O2hKVAtaRmJsrfTlUQGKU6oDnQSvFMIyhxCUPFxJAzqyxlJ1CecflTfEssJfypdWpkESvLCu+En6UxUiedcW1A0oDBbfWH4yjtZdAr+WdhtNFUoCbeFJIRenKQDrQIoxEJIKZMiDJsIuI0NKdcaUU3SuTuoDnBg7mjJwaeZ8P2adB8H8Ct9u/Wj9Zr/CV4yBtQNHW07T500dwsnSpdvMf+2BOkqSK6rh6/lQNdVigi0sokCPE06w7LYPwzrrOtD3RSd0ept9KBQfnSI7lf2oHq8G0RZNxyBvfnNJJwiSDCR6fnQZcWlJBUiDvlJOs86MhK+uZbz2eUAYAESQAATbegdcCcWykdUw08t6R/GQlYCEcgqwJO/dTFh1z30KyIQsK7SUICUjYgJFk+VWxvhZCF4cFSXEgqTFzI1Ftrm/dUQ0x1DgZWIdcISATBTvmXsAaD0EnhnvWADL0EOtBKpGxA20mKyHhnQRzheOCy01iAlf8MrKkkXhKhtm0sa2To6gpZylQOUxbRIAEAHcbg7zVO6fYXHMu+8sD3lhQCXGYlSSDdTSTeDANrgjlQXfg6lqaSt5KUuKFwgyAJMDNvr9af1B9E+kjOMYDjJ0spJ+JJGxGtTgFBAdMcc+wyH2IV1RzLayyXUGxCTqFDURresT9s2ES3jmwm0sBUHUZ3nnI8sxFegcS8gLbSqMxzFE8wLwdjB+9ebPavxxGI4o8pshSGwloEXByDtEHftFXpQVZJBiVCukp2P0P6V1s0RxV6AmdM7+hpXNbRXpTdYm8UNPKgWzg89d4o3WgbE+dNUO6+NHRiIGgoHbbo+UX5nT6U1ce8KMF2PnTdxM0B0rmjdZTcUtkkUBy6SNaVznnTRKKc9V40EocIQDyn0pZrDgkCD+/wDinDgtE60g26SqBc/pQKMYcmAOfnyoPYE594mnQR2h+96chGYwCZ7/AKUES6QnW9xemq2sxUd9akcfhTmiIH72pq0yQb6R+YNAksiNBNppLGOq/hH5VfpSuLGUW9fOkscuUJ7lD7UFjwePWh1DmYykc+Sj+VV/GcaV706+6A4pZWO1cSq0+QMCn2MXlSgi3xC29wb1A48grOX9mgufAOnWKQ0ltDhbStQQpSYzdlKihIJFiRImfl5U24/7ScaopCH3MqDbNEkgDtKHMHfvqEwHAXlpCgW2kxmBdcCfAxdX03q79CfZiziyS7jgVAdpGHF4NrqcEQdJAoJj2T9NkYl7K9laxRIAUgQMQkA2UBbOANTrA3rZ5rJj7DsO3iG3MO89lSQooWZBykWC0gETBrUmEBKQlIgAQBc286Cte1OTwrEwJJSkC8XLiACDzvpvpXmVOF/fhXqbp2Enh+ICgClSQkg8lrSmR3iZHeBWL4/oE47hG8UxBXlIxDZMHrELU0XEE2hRQSRNjNBRQ3GlEWN6e4fhbq1FKUKUpOqQJItfs603cYKT2gUkbEEfegbBVDqqMReil2gTydoijpTFBI7flR3G7n97UHGjKo/elJLTSmHT2x4ii4kQT3UBA3RgmgldHK6ARS3V02SunefvFBYVqSQJjUCmyE3kbE/2iukHUXkz5AfSkUEj1/OgksO0ZGw01qTwWHCV63IVr31BJxBTM7GpFDxLgM2FAMY5K45A/f60yWiIKjy/fKjP4sJUfA69+1EU9nEDflQR+KE27zTTHoPVz3i1SSmbef8AakuKIhpXl9/0oFsQqWRvEHyiouRN41mak1Nf+nSqdh5WNQbjwJyj1/SgtzbaXgk5jmMCNo0M2sAOfdVl6GsNoxGTrO2pMJObKCBlsSNRrryrKfe1BMSYFBvj7iXELzHsx3SPEb99B614I3DQJMqNj5E2HhMVIA1mns69pmHeaCXVLSsHLmWm0fhBUkZZN7mJrR1vJAzFQAiZm0c55UEd0vWn3UpUYClNg/6UrStZ8kIWryqgcCxqmF4Ersh9la3Uq0KX33HBbuCx61J9JOJqxzrWETKBiM2uqMIkjrX1DbrY6tIP4So/iqD4zi/eMW66kBLTENtxGiBA8id++gjeNcA6jEOtgkKaUFMLm5bXdIO5g286jOKcSLzUR2gIVeYIi5na5vVix/E04lvrQQXENltYBE5moWDruE61TcZiQ28FA2WDPcfwn7SKCuLUQrtJB1tA+9SuHwmHWglSYJ0KVRB3tcVJO9GlYhta2hKkJzEJFijcp8L2quMgonlMX+ooJvDezxbzZew7if4ZKXG3ZSU7hQXEFJBm8RUJxfhbuHXlebKCRKTYpWPmQsSFDvBrVOjzQa4Y9i/izISkQdSFBIVOyhmIPOBUH0GLWO6/huKMIWrOzGrLxJnq50HdoaDMs8EHw+9KYp0SacdIeCrwj7uHc+JpRSY0IsQodxBB86ZOt786ACk3JoCxrqzNBwmlqbE04igs+GJKYnRUDvuRSMGBFzm08reNSCGACQLdq1vH+9qI9hzEDTedLcudAgVABRVA0BB75NqUdxMqTA/Oh7jKZ3kW8vpUTi+OJQQGxmUkROgB7udBIYlIOYG/Z5XpLD4eCDvFQ7uKxSx1gCgnmlFvXeksNx51JuQoTcEDzvtQWDrCbd+pNIcUH8NXh+dNkcbbUSSCkzMa6+FOcQ2XgkNAqnUSAZ2EGgjHMavqg38KYBNtY7+VMQSkztvVhYeCgWHgQRZM2KSNqZ8R4acOooVdKx2VRE7+oNAVvhIW3mQrtbpVv4VGO4UpPaBB5x+VO8FjckpOhtUwACIVJA56ev50DLo5xxeFdC0JQVHcZ0kjkchAitRw/tQb6tKlYZKnQFBI645Aq0LcSuZvMWOh51mycABBTvtrflO9OuhryDjVtupBFhC/hTkWM8jee0L86Cd9nHS1tgvt4kq655IQFqVqi5CQs/CBMx6UOkfSVZCm2uy1sNxvYmmvtMxeGcxCksoz9SA0tcgFRSEgLttBCQd8vdVVQ4tACmlFaCLpWJKbwU8p8DodKCe6OcU6rFILmYocWlKhzSpQQqT4KPpRulXCncO8407qjQgWIT8Kh3ERTPAsF4KWUZA2EqIm8FQEoTqfCrZxzG/4hw8YnV7DK6pzvbXOQ98G099A69lfG8yksqJzpktkbTqFc0kU19qXRj3Z7rm05W3iSUjRDggrTPoodx7qqfQ/GqZxaCkkKSqUxv8Ayk8jpW1dOmUrwqHXVSw8Q27Yfws5/gupjdtVidwoigpnBFKXwlxuZAcS4I3SodWsR3KKD51UOjmNLHFG1/KpBPomZq+ezlhTa8Xwp+AtQOS9jKTCkcweyqeUVmfE1lvGkXBgBQFiFfCseoNBrXty6G9cwnHsplbQAdj8TR+FUb5SfRR5VhzyrDwFesMVxJlOE6xwgtITkWnUGUhJQeZvHrXm72g9GPccTkTJacSHGSdS2rRJ70nsnwB3oK0TXAq9Emug0AWm1K5qTUqlooLkzjMqgIMySb21P5CnClTM3B0/O9NA8la0gRcfUmgylVxJN9fp5TQE6Q4iG0MtjtuSbahFtD3/AJGpvor0HYShK3hncN8p+ECBE89apuLxh97kiyCEgadkfrM1f+B9a9iWmEav9qTolATcx5UGi8N4c2lDaMqCCLJAFuemlt6wv2tcAGG4goNpCUOJC0gd9jba9b5juj+JbCPdVNdkdrrM0mBYJgxfmTXnDj7eJXjXDjUrS+pRkLEa6Afy8otFBF4FjKQSARuI0E61a8O0EFJFgVJi1o5g0wTw60jWwIEk/wCoxoKf4NJLcHVtaVJmfhIP0oFOkbIW40U3IJBPMTafCucRa61pQVcgAjSxBi3iJpN/E5kpItYgwN9daMy/JSTHwnU90UFY4ngi0oBVwRYjel+G4+IQrT8Jjbl4in/SFg5CNYyqTHIi/wBKhOHFJISsWmdxfuO1BZuE/Gpc2b+CfxOkHqxG8fEf9I51DrlnFIcMwucx55gUq+hmpFScik5fhICkiTCedG6Q4cOMSIzIAWAOWh+n2oG/GWAXCUFQS4lIVb4og/cD0qYRgGRw5laf80vLbIJGwCkmNwZifCoPDu9aEkwJEk/Q/X7084W31i0o2Cu13Cfi9KAYsFKikapnXxmL6jepzoS6FjGMR/n4dcDktuHEmOYi1RHG3s61EfMR5i32vTThGOLTwUnXKsRMapIINAjgFRiGzG8EDU2JkV6KwzKcVwhbbl0qZIkDbLKVRzET5V5wZxGRxDm6Vg/W49K9GdFuKIbbGHSMyoPVtjXLJEq+VP8AMaCh9GXOtQ266sJf4erqy4NV4cg5DP4ygjQXKTVQ9reC6viPWhMB9tLqbEdpXxWMEdoKPpU5xrhznB8W2+FdalZUQvLIQoKMpSn5hOW99xrT72jcNRi+EIx6VZ3W1pWpUyereOVSO4JUE22vQWHD4gDoy1+Na0gC8kuqdUQTGpBk1D8b4WnH4FeBBzYzhyQpB3cMEvNjny8QKd+z7HJ/6cU4qCcKt1SQdlJOZMj+qqR0C46pnijbzipLiiFqOp6w3PqaCgKTQQK0L2vdCfcsYXGxDOIzLRayVzK0epBHcrurPwmgLlpxJpPLenGUUD/DP5FA9/51YErzAd86R9qq6XoPfNWHheJ6xMmLE/rQMuMYKHEOpJBUoJVAkhWxA7x9qk+He84d5t9haluIPZz/AIh8p2Ejak8MQ9iEtpBOUdYqDpH53p5xrFFtQSJSLdokkeZoNm4b0nxDuBU46wWMQAeybp7lJINxBmO6sA9pnSQYvEpWnMFJTlcJsCtJIzJGoER6VdeiXTJbZADwXmIBSToTuNq0/G9B8HilNvvYdtTqcqs0anWFAWUL7ig8o4PHraUFoUUqG4P0rUeg3EcNiMNi14o/+oQOsQr4bxCQlIt8UWip/wBpHsveeW2cKwwlhlJCW2oSoyQVZtJJOl9BWY8RaDIacbRkhULTcXvrPKKCSfSAlYJEgn6xaI2pphnsyBpMEad839aSxWKkTpv+Ws3pHgWKAXlM6nQUD8pzNmR+ARVZeTB7wamH8cUqykyIUL6DwmmmLauSCIVe37tQLYDEk5UEd37/AHzqTw72gMECQZ5HWq+mygQdxUrhMaCUgi2h28KBhgTkK2yPgVIB+U2P/wCTTvFYsMOKuVEgiBuDvSfF+y4h0aKlCx5RPoR/tpq43JStWUlBCSlehAuNLjlQLjG5reY/frR0OaGNPvSKMsTEd3fJMjlr9K6XLECgTxaoMiDN4/Wtd9kz6wtI06xJUpU5i7rEqOkRGXaO+sYxCoOYDxHOtW9l/EwotwQEp8bHedhNBZvaF0lwfXLwGJbcDa8pU6kAhpxaQoOjewKQdjeqVwhasB7/AMOxoV7s6yshxIUpKTEtuIIHwqJHmRWmdKeibGPcSpxKpCSDlMZgRobbZtfvUnxvgSX+Hu4YADMwptHJMJ7AG9lJTryoMd6C9IgjguNYJgrcSEjn1gAX9EVR3MVldkag28RpROCvFJUkyAdR3iRp5mkMYvtmg9F8QwqeN8FlP+aE5kdzzYuP6rp/qrzi4IMGxG3LuNegfYPxLNg1s/IsnxzD+1UD219Evdcd16BDWKlYgaOCOsHnIX/UaDOxTqfCmk0tmNB1TsHbf706wuPKUkJsT951qJAJMCnZbypI3jXvoJroanO64O0VBOYBJN8pEgxqKmuLFTSu2ghKgCMyZQueR0G4iqRw/FKaXmSSNiUmDFtIq58F9oZbHVOAOt6ZVjMCOeU6mgX4P0X4fiUhRW7h1qMDqlIWnxym6fWt16OcAewzaUHFqfQkADrG0zAFoUDPrWc8GwfBcUlL7nVMuEmUtO9Xed0A215CtLbxbLmVDeLtk0QtElItOaJB7xQV7pL07XgnFpUph5UkJbaJzt9mQt0HQTFq8+DGqWh5l26zmcBPzDtH11FaZ7TejGCwzZxOEdX71ZZAWVhxJUQsrtY763is/wAQlGJbD6Oy4kEKSDqI18QT5g91BGNPS3F/hP6/lSOAc7QIN5TB5Gb0bDIltYtKQr7TTHDqMjxoJ3i+HKZkzlWUzGojWmwSABJJkG3nUs24H2VggZ0nMSTtYVXncSQcovBEHa029aB15Han/D+GKdcCEjVQGpGx/tTZq6QpVrfb/kVYOiWJCcawTABcSde+b/UedBGOoS8yRfMUn/ek+msjzqHw6irL3wD4j9g+tXTE4IJexaRA6jEvRf8ACpZju2FVXGsdW8sAQFDrUDwnMPTN6CgCmTp5GigFJ57U6daU4pITcr0HfaY8yK7xfh7rCurxDamnOShE7SOYtqKCJeG/f+5q1eztrK8lSF6LAW2rRSVXC0EbiDY/LVWA57/fwp5wbFrYfbcSfhWhR5WWDfz+5oPVjDYgHn6m2tL7fWm3DcSl1pC0GUrSFDzEx5XFOm2udB5X6YcM914nimtg6op/0L7afooVAvuSqtI9vuHSjiLak/E4wkq8UrWkH0A9KzNBFBe/Zl0uVg8SkXKFkBQHmK2/2i9FP8R4eptI/iph1qfnAPZ7swJT5ivNPDVlK0kbEH616r6J8TD+FbcGhAHoAKDyM62UkgggiQQdQRYg99Hz1ovts6He7Y33hAhrFSruS6PjHn8Q8VVn/VDmKANsQSOX3qV6PcDOLfLNxKHVyLmUNqWIG8kAedNcYO0SABJ20+tW/wBjuJSjijYXHbStKf8AVlzD1AIoKC02MoJEjcTB8rGnuB6SKwrbiMOlKFugpU6RKwg6pQSOxIsSLxUl7Q+CnA455lMFtZ61o/8AtrJIH9JlP9NV3g/DF4l9tlAlTq0pH9RifzoNf9lvQFp3hDr7rCHXHXCpvOmSEN9nsnW5K/GBUbieE4dDpSGeqWkWsoEdxSoyLCa2x3gaW8AcK0nspZ6tKZiRljXmfzrI+lfEmcMjq3HA4oj/AC3DKmx/qJzA2iJ3oK9xJlzqytA7SBISQIKYmI0JiRVNRiktqUUfAtJUlJPwmCCk84NvCKsLWKQYLTxG+UrkZpn4TcaVWOLYYha8t0AgnKZAKucaaUHUO9s5dHERHeU5fvTMNFBOYEQYIIgjxFGbc+Hu/Waksc+FvKJH+YlHrlH5j60HMPiSklQTIUkpseYpqWZUSB5EzfypTDLglJ0pwpA235UDYZogG3hz8al+CJUFZgtQUggpNhBGh8Qaj4p3wwwsb+XlQS3AhLuISsyVDNc3JkyZPf8AeovjKSAlcGW1Awd0HX6iljicmIKhyi3OReKVzJMzzIvy0186BoyxortZRYZDCkg9pChf6Tep72g9J2MaMK3h23EowqFJzvRnUVEGJk9kRPnVcwQgKa1UmY1uJlJ+/rREpzEd4oCHDZr8xbxGo+lPOAYcOrCFfDMKg3yGyonlr5VM4LhiXGyEGFETposTbnzFOsNwDK51qLFMGOYIAVbuN/Og1L2U4tXu5ZWSVNKWnl2kqhQjvsoDkuruqZt+/GqT0Q4fle69CxkdylaCSCHAjKVDY5k5JH8gq9A0GI//AND8IhWFxAGoU2o94OdM/wC4+lY2kV6d9sXBTiOFuxdTJDo8E2V/8ST5V5j0oHmDVcVtfQLpC4y0gLWMkGAqRAv+cfWsRwCcyxeBIk8hN60vF9JsK+vKG1oDcIbIUBKJ7JUIsZ18aDTelWBb4rw5xlCkqdCesQAZhxIJA8+0n+qsG/6bf/8AA7/tNXjgfFA06leGeIWRBQuI2kEjfy2rWf8AEf5W/U/pQeX32wRc6Ex600w2PUy4h1CoW2pK0neUmR9qcBw/vxqPxTcmgmOmTxexBUglaFgOIBmUBwZygc0gki1ab7EfZ6W1jHPCDlIbSdQTYqPIx96zn2c8EGL4g02sjImScxjspBNjXpvh6kJAbbjKkR5A0D/FJC0FM5c3ZBGoOxHfP2rCvbO1h+uDiQgYsZUvIUkdsAdlYOxj1BHKtB6RccU5xTh2EaNsysQ7HyJSoNg+Jk+lVP28dGklHvqY6xshtf8AMhYPVnxSqR4HuoMSexCcmUJSCTJIHoAdqsPs9xrQddw73+XjG+oJkdglSVIcv8qkg1VQmlEpige8d4MvCYhzDuRnaVBKTINpBB5EEGm5cmDSmNxS3VlxxRWtUSo6mBF/IUkKBfLJmnraxvUe2u9OysclelACml8CqHEn70jmOyVHyriV3Byqt++dBL8URmPWCLZdORsaa3J3M/8AFGOJUsAad35fvnS2GaOXTQg39LUDZhIQ+0pyyMwQs8km2a/LXyqV4hwFxtwoUAkhRBMgAFJuc2mXcHlUdjG5SpBGvPbepPg2IDjbTqkFwNON9cIkqShaVKHfmQNN4VQWDi3A1soS44w41nAh0A5VKjNeD3SJij4DEQ9lJSokSIM2UL/n61o/TjpNhHOGYgh5t1L7ZSyhJGYrI7MAHNYwTYRlNY9wTCLSkLMlSQMo2KPlHKDNhQa10bQQkjwNiNZsf1q54ZcwRpVH4A7JQQbQLcjE+ut6uGGeEd/LlQO38MFpUlQ7KgUkHcKBB+9eN+JYbI4tPyqI9CRXskKkSK8te0vh3VcSxSQNHVEbWXCx/wDagrOHkaGKkGMSsGZ07zpTAx570uysgamgsXA+PdW8hTqAoBQuImZ1763r/qBj5PpXmlLhiZiP+am/+qXvnNBBhyDFN39a6Xeeooir0Fl9mqT78iO+a2R3pO2k+7NKBWcyn3B/2mb5yVfNEADvFeeGMctqchgnUjWPGtD6LdK+HYXDoSouLdcIXiFETdJJSgfNGsaTqaDT+h3By0X+IPghblkJOqGUgBtsd8BPmazr24dI1HErw4UYytynYQkEyNzJ+lNeKe3F8uA4ZpKG0/Cl3tyfnUBEq84FZ9xPibmJeW+6rM44oqUeZPIbDuoGraaUKa4BRkm9AZuuKRRwaMKBHSlkvGjBNLBINqAN4m0Uu2UHX6Ul7uKCsFQPMqCB6foaUQ59gPMb2imDeAUfhJnlTllhQ8aBwMIVX5jfmItTnozxg4HFkKJSy+AF915QuP5V680lQ3oYd0kQbDby7qbcYwgcbJGqJIEbfiHhv5UF+6d8JyKbeywlQ2nsqmVJmTIzEx3EUz4Rhi7C27gHMqJsQe0k8qdcL46MVwVOftKaIZXJ3SB1av6myAeZQak+gDIZaW64eyTbMm3agmDzign+BYEtGdokcuY25EirJgcT9xYd8/pVeVjUqCSg2kiANSkz9pqWwC40HMj0sdv2aCeFhWAe3HApHESoauMoUfEZk/ZIrdmsRNz+7b/X0rE/bk3GPaXsrDpj+lxYP3oMpQbwaczSDogwPKi5iKBwtU2pz7v30TCgOC5gzvpU7/hTf/kHpQVkn7mk1GlFJ/OiigSI50QJpwoUmExQAJpVKYoiBelaDjgriRXVXtXA3QHQKVUKKijKN6ABNHzRRAqjE0C6DvSiV0XDoBG/htRin0+1A4bdyjxo6MQSq/jSDZ0BpVWHg6b70D4N2JHOeVJhzYyRcHwNvK9caWYF+Yj7SN6K44fHv+tAn0b4iW0v4fZ5KT4KaJIjxSpdaD0MxDJZefxLiOsaKkoQ8rspSllCmurbggytZnw32yxTpYfQ6JsQrx+YT6jzraPZq/h46pxtpSgczK1ISSEKhYhahOigYnXNQRvRhtaMxeJKyc0kWzawkAQE6Wq4YLiYWgEBSSOfMERMfaoHjLKmsQpJ+EmUki+5AjSpDBN9lwCSIk92kX2/tQWvDuSkLt2gJ/Mes1mXtwwBUjDvi4SVtKP+qFo+yvWrdgcTlQBfznfl4d9J9NmBieGYlKRJDfWI8Wznt5BQoPOOMHwxyt4WpJtN6VcPZjkZ8iP1ojSZEHyNA8wmEKyUpIkCdalv8Ec+ZPqKh2W1JWk3ExBG9W3I18xoKYsGTrvXEihQoCKBoiZ5UKFAaa7PjQoUBh510T30KFAcE0ciu0KDoTbSuihQoFmFkW2p4lE7RQoUB1MCNKCHiK7QoDJUJOutHUmNJ+v71oUKCOxic6TGovvyvFXP2a4kuMqRfPhyCm2qDmMGb2OYSPmSKFCg0TiS04hkfMYgjwg9+kfWo/hmMLcBcZoi06g9kgHUH86FCgd4h2FEwYMW5yB5aipDh2JAUAq6VayBBSRpPr60KFB556UcJOGxTzMGG3FoFvwgyg/7SKjk+fpQoUEhw3FrSTlmI+E3B8QalPf3PkR/sFco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8" name="AutoShape 10" descr="data:image/jpg;base64,/9j/4AAQSkZJRgABAQAAAQABAAD/2wCEAAkGBhQSERUTExQUFRUUGBgYGBgUFxgaHBgXGBUVFxgYFxUXHCYeFxwlHBcYHy8gJCcpLCwsFx4xNTAqNSYrLCkBCQoKBQUFDQUFDSkYEhgpKSkpKSkpKSkpKSkpKSkpKSkpKSkpKSkpKSkpKSkpKSkpKSkpKSkpKSkpKSkpKSkpKf/AABEIAOgA2QMBIgACEQEDEQH/xAAcAAAABwEBAAAAAAAAAAAAAAAAAgMEBQYHAQj/xABCEAABAwIEAgcGBAQFAwUBAAABAgMRACEEEjFBBVEGEyJhcYGRBxQyUqGxQsHR8CNiguEVM3KS8RZDUyRjorLCCP/EABQBAQAAAAAAAAAAAAAAAAAAAAD/xAAUEQEAAAAAAAAAAAAAAAAAAAAA/9oADAMBAAIRAxEAPwDIVumdT604YftqfWmS66hUUDxSjsfrR0J8aQBpVLtA4QuP+a666Y1pmXb0olzlQLh22v1pqonma6Fc6KpwUBesPfRlOW1pELvXHcQBQDr++g7KYmbiRfY00W5JtT7hAdKobBKlSlMCbnUjy3oAhzea6smKuvBOgT2JHWOJIS22kqEBOtwVKtlTkSVTfTvpljegrnVl1gLcSZUlPVrnIDGbSwOokeZoKsFnv9a7nPfRQulEmgOBbU0VZP7NFzUM80B2XDzNO+vUbX9aaMop04rlQcRPM+tcU5G5puV3oLvQKLenekyTO9cSK6pVAJvrR1nvpEKrqnKAweI5+tL9b3n1pgpdK56Bos3oA1xQ+9GbTQOkaCiLXFGQmKJiE0BZmjFwik2zQUaDvWzXFqmk5NLcNbzuAKmCb3i258qDjLU676GknWLDvn1Bg/vvqyJQ44lQaaTkzGFJTclMKBkn+U/7iOVFb6O4lxxKEIMFZXcSEqMSSYtYC1BHcB6LrxLraBZK8ysx+VEZyOZE1qHRjBsoxwYSkENNpGdKUmD1hKjHeCmTcwkUt0f9lziwlbn8LKoqSlMiErMqSNiDCda0zg3Rlhg50plZSlJUdTlA++p8qCndJOlrpdZZba6tpwSsJspSJKEhZ/AkIAMHUqA0FWfDcbb6hxOGyoQiUJWqEJ6zKJyqMhQTqVbmwpfprwMYnCrQJBOpSYMX1GivCsfwnDsThMRDwU41kKQFKsUpAsltN9xZNBD+0zooMM4h5K1LDwBWojslZEktr/EnUXgi2szVLC627priG18DgtwhMBFurIe1SSm8ACRrJrDwDQKNuUcqpMpNd6s0CiHb0dTsUmnDnwpQ4Yka/f8ASgKXAaMldIBkzSyMKf3FAM1dmaKrDx+xQQzH/NACK4uik3rqqANtA70v1Y5j1pJtob066pPP6f3oG4wROnM7ilUcMV3eoqWZ4CheDcxBxDaVIUUho/EuyVdn1+ldw2Ca9zU+cQlLoXkSxElSYSc8zYXOvKginOHkcvIikFYWDcj1/tVjfwjAwaHQ8S+pagWoFkACFE7SSai+ItYcYdCkuL68rUFII7IbAGVUxqTNAgMGk7pnxP6V1HDkx8Q+pp3i/dE4ZgtrcOIJX1wPwpAV2MttctDiOJwxZY6rrOuhXXz8JVnOXL/TloGI4ejn9P70RLYStISYzGOWtr3p9xjG4ZTWHSy2tLiUEPqKiQtRVYpE2gQNqacZxjLiWQy0WyhtKXTmJ6xwEyuPwzIHlQan0L4YkNoTaASSdjck377VqWBSCiUwc2uUWNgBEcqw7o90sYaaZacXFxnBSowDyOgG+9arwPpvhCOrTiErVC4g27J7ICYkEi8UEk1xHMspTBKTeJMAW10151JKfykSYJ0FVfpVin+HYVbmHw4dJOdS1Hst27SlgXIB0ArPOjrrXFHYxvEMT16irK3h+wkATplBk0G7qTKedqoXFXEpdzuYdRcQoFIVqE6FSTEKF+/xvVk6FrR7uG28ScUlolGdz/MBH4Vzy50+6Q8N65hQCQpaZKNJmIsTpIkUFQ4lwEYjhmJbffViFLBWguJALa0glGUATqQI76wDhXDXsQvqmW1LcAJKQBICbqmYiL16WHRtSsHCy6VKbOZtpQSVnKeyCqwV9JArzlx/ha8HilobcXlUApCzKVKbcE9qNFapUOaVUHOEcEfxIcUy2VhlJWuCBCRqbkT5UpheDPO4d19CQW2ACslSQQDNwCZOm1RjSloBCVlIULwSJHIxqKDK1IgpURBBG4kXBg2PnQO04NasOp/M3lSpKcpWM5KpjKjVQttpRVYZXUB7O3BUUhGbt2AM5NYvrTHqZm/fReo76CQxWBCWW3Q82pSyoFsTnQBuq0Qdqc43BtobZUnEIcU4O2hKVAtaRmJsrfTlUQGKU6oDnQSvFMIyhxCUPFxJAzqyxlJ1CecflTfEssJfypdWpkESvLCu+En6UxUiedcW1A0oDBbfWH4yjtZdAr+WdhtNFUoCbeFJIRenKQDrQIoxEJIKZMiDJsIuI0NKdcaUU3SuTuoDnBg7mjJwaeZ8P2adB8H8Ct9u/Wj9Zr/CV4yBtQNHW07T500dwsnSpdvMf+2BOkqSK6rh6/lQNdVigi0sokCPE06w7LYPwzrrOtD3RSd0ept9KBQfnSI7lf2oHq8G0RZNxyBvfnNJJwiSDCR6fnQZcWlJBUiDvlJOs86MhK+uZbz2eUAYAESQAATbegdcCcWykdUw08t6R/GQlYCEcgqwJO/dTFh1z30KyIQsK7SUICUjYgJFk+VWxvhZCF4cFSXEgqTFzI1Ftrm/dUQ0x1DgZWIdcISATBTvmXsAaD0EnhnvWADL0EOtBKpGxA20mKyHhnQRzheOCy01iAlf8MrKkkXhKhtm0sa2To6gpZylQOUxbRIAEAHcbg7zVO6fYXHMu+8sD3lhQCXGYlSSDdTSTeDANrgjlQXfg6lqaSt5KUuKFwgyAJMDNvr9af1B9E+kjOMYDjJ0spJ+JJGxGtTgFBAdMcc+wyH2IV1RzLayyXUGxCTqFDURresT9s2ES3jmwm0sBUHUZ3nnI8sxFegcS8gLbSqMxzFE8wLwdjB+9ebPavxxGI4o8pshSGwloEXByDtEHftFXpQVZJBiVCukp2P0P6V1s0RxV6AmdM7+hpXNbRXpTdYm8UNPKgWzg89d4o3WgbE+dNUO6+NHRiIGgoHbbo+UX5nT6U1ce8KMF2PnTdxM0B0rmjdZTcUtkkUBy6SNaVznnTRKKc9V40EocIQDyn0pZrDgkCD+/wDinDgtE60g26SqBc/pQKMYcmAOfnyoPYE594mnQR2h+96chGYwCZ7/AKUES6QnW9xemq2sxUd9akcfhTmiIH72pq0yQb6R+YNAksiNBNppLGOq/hH5VfpSuLGUW9fOkscuUJ7lD7UFjwePWh1DmYykc+Sj+VV/GcaV706+6A4pZWO1cSq0+QMCn2MXlSgi3xC29wb1A48grOX9mgufAOnWKQ0ltDhbStQQpSYzdlKihIJFiRImfl5U24/7ScaopCH3MqDbNEkgDtKHMHfvqEwHAXlpCgW2kxmBdcCfAxdX03q79CfZiziyS7jgVAdpGHF4NrqcEQdJAoJj2T9NkYl7K9laxRIAUgQMQkA2UBbOANTrA3rZ5rJj7DsO3iG3MO89lSQooWZBykWC0gETBrUmEBKQlIgAQBc286Cte1OTwrEwJJSkC8XLiACDzvpvpXmVOF/fhXqbp2Enh+ICgClSQkg8lrSmR3iZHeBWL4/oE47hG8UxBXlIxDZMHrELU0XEE2hRQSRNjNBRQ3GlEWN6e4fhbq1FKUKUpOqQJItfs603cYKT2gUkbEEfegbBVDqqMReil2gTydoijpTFBI7flR3G7n97UHGjKo/elJLTSmHT2x4ii4kQT3UBA3RgmgldHK6ARS3V02SunefvFBYVqSQJjUCmyE3kbE/2iukHUXkz5AfSkUEj1/OgksO0ZGw01qTwWHCV63IVr31BJxBTM7GpFDxLgM2FAMY5K45A/f60yWiIKjy/fKjP4sJUfA69+1EU9nEDflQR+KE27zTTHoPVz3i1SSmbef8AakuKIhpXl9/0oFsQqWRvEHyiouRN41mak1Nf+nSqdh5WNQbjwJyj1/SgtzbaXgk5jmMCNo0M2sAOfdVl6GsNoxGTrO2pMJObKCBlsSNRrryrKfe1BMSYFBvj7iXELzHsx3SPEb99B614I3DQJMqNj5E2HhMVIA1mns69pmHeaCXVLSsHLmWm0fhBUkZZN7mJrR1vJAzFQAiZm0c55UEd0vWn3UpUYClNg/6UrStZ8kIWryqgcCxqmF4Ersh9la3Uq0KX33HBbuCx61J9JOJqxzrWETKBiM2uqMIkjrX1DbrY6tIP4So/iqD4zi/eMW66kBLTENtxGiBA8id++gjeNcA6jEOtgkKaUFMLm5bXdIO5g286jOKcSLzUR2gIVeYIi5na5vVix/E04lvrQQXENltYBE5moWDruE61TcZiQ28FA2WDPcfwn7SKCuLUQrtJB1tA+9SuHwmHWglSYJ0KVRB3tcVJO9GlYhta2hKkJzEJFijcp8L2quMgonlMX+ooJvDezxbzZew7if4ZKXG3ZSU7hQXEFJBm8RUJxfhbuHXlebKCRKTYpWPmQsSFDvBrVOjzQa4Y9i/izISkQdSFBIVOyhmIPOBUH0GLWO6/huKMIWrOzGrLxJnq50HdoaDMs8EHw+9KYp0SacdIeCrwj7uHc+JpRSY0IsQodxBB86ZOt786ACk3JoCxrqzNBwmlqbE04igs+GJKYnRUDvuRSMGBFzm08reNSCGACQLdq1vH+9qI9hzEDTedLcudAgVABRVA0BB75NqUdxMqTA/Oh7jKZ3kW8vpUTi+OJQQGxmUkROgB7udBIYlIOYG/Z5XpLD4eCDvFQ7uKxSx1gCgnmlFvXeksNx51JuQoTcEDzvtQWDrCbd+pNIcUH8NXh+dNkcbbUSSCkzMa6+FOcQ2XgkNAqnUSAZ2EGgjHMavqg38KYBNtY7+VMQSkztvVhYeCgWHgQRZM2KSNqZ8R4acOooVdKx2VRE7+oNAVvhIW3mQrtbpVv4VGO4UpPaBB5x+VO8FjckpOhtUwACIVJA56ev50DLo5xxeFdC0JQVHcZ0kjkchAitRw/tQb6tKlYZKnQFBI645Aq0LcSuZvMWOh51mycABBTvtrflO9OuhryDjVtupBFhC/hTkWM8jee0L86Cd9nHS1tgvt4kq655IQFqVqi5CQs/CBMx6UOkfSVZCm2uy1sNxvYmmvtMxeGcxCksoz9SA0tcgFRSEgLttBCQd8vdVVQ4tACmlFaCLpWJKbwU8p8DodKCe6OcU6rFILmYocWlKhzSpQQqT4KPpRulXCncO8407qjQgWIT8Kh3ERTPAsF4KWUZA2EqIm8FQEoTqfCrZxzG/4hw8YnV7DK6pzvbXOQ98G099A69lfG8yksqJzpktkbTqFc0kU19qXRj3Z7rm05W3iSUjRDggrTPoodx7qqfQ/GqZxaCkkKSqUxv8Ayk8jpW1dOmUrwqHXVSw8Q27Yfws5/gupjdtVidwoigpnBFKXwlxuZAcS4I3SodWsR3KKD51UOjmNLHFG1/KpBPomZq+ezlhTa8Xwp+AtQOS9jKTCkcweyqeUVmfE1lvGkXBgBQFiFfCseoNBrXty6G9cwnHsplbQAdj8TR+FUb5SfRR5VhzyrDwFesMVxJlOE6xwgtITkWnUGUhJQeZvHrXm72g9GPccTkTJacSHGSdS2rRJ70nsnwB3oK0TXAq9Emug0AWm1K5qTUqlooLkzjMqgIMySb21P5CnClTM3B0/O9NA8la0gRcfUmgylVxJN9fp5TQE6Q4iG0MtjtuSbahFtD3/AJGpvor0HYShK3hncN8p+ECBE89apuLxh97kiyCEgadkfrM1f+B9a9iWmEav9qTolATcx5UGi8N4c2lDaMqCCLJAFuemlt6wv2tcAGG4goNpCUOJC0gd9jba9b5juj+JbCPdVNdkdrrM0mBYJgxfmTXnDj7eJXjXDjUrS+pRkLEa6Afy8otFBF4FjKQSARuI0E61a8O0EFJFgVJi1o5g0wTw60jWwIEk/wCoxoKf4NJLcHVtaVJmfhIP0oFOkbIW40U3IJBPMTafCucRa61pQVcgAjSxBi3iJpN/E5kpItYgwN9daMy/JSTHwnU90UFY4ngi0oBVwRYjel+G4+IQrT8Jjbl4in/SFg5CNYyqTHIi/wBKhOHFJISsWmdxfuO1BZuE/Gpc2b+CfxOkHqxG8fEf9I51DrlnFIcMwucx55gUq+hmpFScik5fhICkiTCedG6Q4cOMSIzIAWAOWh+n2oG/GWAXCUFQS4lIVb4og/cD0qYRgGRw5laf80vLbIJGwCkmNwZifCoPDu9aEkwJEk/Q/X7084W31i0o2Cu13Cfi9KAYsFKikapnXxmL6jepzoS6FjGMR/n4dcDktuHEmOYi1RHG3s61EfMR5i32vTThGOLTwUnXKsRMapIINAjgFRiGzG8EDU2JkV6KwzKcVwhbbl0qZIkDbLKVRzET5V5wZxGRxDm6Vg/W49K9GdFuKIbbGHSMyoPVtjXLJEq+VP8AMaCh9GXOtQ266sJf4erqy4NV4cg5DP4ygjQXKTVQ9reC6viPWhMB9tLqbEdpXxWMEdoKPpU5xrhznB8W2+FdalZUQvLIQoKMpSn5hOW99xrT72jcNRi+EIx6VZ3W1pWpUyereOVSO4JUE22vQWHD4gDoy1+Na0gC8kuqdUQTGpBk1D8b4WnH4FeBBzYzhyQpB3cMEvNjny8QKd+z7HJ/6cU4qCcKt1SQdlJOZMj+qqR0C46pnijbzipLiiFqOp6w3PqaCgKTQQK0L2vdCfcsYXGxDOIzLRayVzK0epBHcrurPwmgLlpxJpPLenGUUD/DP5FA9/51YErzAd86R9qq6XoPfNWHheJ6xMmLE/rQMuMYKHEOpJBUoJVAkhWxA7x9qk+He84d5t9haluIPZz/AIh8p2Ejak8MQ9iEtpBOUdYqDpH53p5xrFFtQSJSLdokkeZoNm4b0nxDuBU46wWMQAeybp7lJINxBmO6sA9pnSQYvEpWnMFJTlcJsCtJIzJGoER6VdeiXTJbZADwXmIBSToTuNq0/G9B8HilNvvYdtTqcqs0anWFAWUL7ig8o4PHraUFoUUqG4P0rUeg3EcNiMNi14o/+oQOsQr4bxCQlIt8UWip/wBpHsveeW2cKwwlhlJCW2oSoyQVZtJJOl9BWY8RaDIacbRkhULTcXvrPKKCSfSAlYJEgn6xaI2pphnsyBpMEad839aSxWKkTpv+Ws3pHgWKAXlM6nQUD8pzNmR+ARVZeTB7wamH8cUqykyIUL6DwmmmLauSCIVe37tQLYDEk5UEd37/AHzqTw72gMECQZ5HWq+mygQdxUrhMaCUgi2h28KBhgTkK2yPgVIB+U2P/wCTTvFYsMOKuVEgiBuDvSfF+y4h0aKlCx5RPoR/tpq43JStWUlBCSlehAuNLjlQLjG5reY/frR0OaGNPvSKMsTEd3fJMjlr9K6XLECgTxaoMiDN4/Wtd9kz6wtI06xJUpU5i7rEqOkRGXaO+sYxCoOYDxHOtW9l/EwotwQEp8bHedhNBZvaF0lwfXLwGJbcDa8pU6kAhpxaQoOjewKQdjeqVwhasB7/AMOxoV7s6yshxIUpKTEtuIIHwqJHmRWmdKeibGPcSpxKpCSDlMZgRobbZtfvUnxvgSX+Hu4YADMwptHJMJ7AG9lJTryoMd6C9IgjguNYJgrcSEjn1gAX9EVR3MVldkag28RpROCvFJUkyAdR3iRp5mkMYvtmg9F8QwqeN8FlP+aE5kdzzYuP6rp/qrzi4IMGxG3LuNegfYPxLNg1s/IsnxzD+1UD219Evdcd16BDWKlYgaOCOsHnIX/UaDOxTqfCmk0tmNB1TsHbf706wuPKUkJsT951qJAJMCnZbypI3jXvoJroanO64O0VBOYBJN8pEgxqKmuLFTSu2ghKgCMyZQueR0G4iqRw/FKaXmSSNiUmDFtIq58F9oZbHVOAOt6ZVjMCOeU6mgX4P0X4fiUhRW7h1qMDqlIWnxym6fWt16OcAewzaUHFqfQkADrG0zAFoUDPrWc8GwfBcUlL7nVMuEmUtO9Xed0A215CtLbxbLmVDeLtk0QtElItOaJB7xQV7pL07XgnFpUph5UkJbaJzt9mQt0HQTFq8+DGqWh5l26zmcBPzDtH11FaZ7TejGCwzZxOEdX71ZZAWVhxJUQsrtY763is/wAQlGJbD6Oy4kEKSDqI18QT5g91BGNPS3F/hP6/lSOAc7QIN5TB5Gb0bDIltYtKQr7TTHDqMjxoJ3i+HKZkzlWUzGojWmwSABJJkG3nUs24H2VggZ0nMSTtYVXncSQcovBEHa029aB15Han/D+GKdcCEjVQGpGx/tTZq6QpVrfb/kVYOiWJCcawTABcSde+b/UedBGOoS8yRfMUn/ek+msjzqHw6irL3wD4j9g+tXTE4IJexaRA6jEvRf8ACpZju2FVXGsdW8sAQFDrUDwnMPTN6CgCmTp5GigFJ57U6daU4pITcr0HfaY8yK7xfh7rCurxDamnOShE7SOYtqKCJeG/f+5q1eztrK8lSF6LAW2rRSVXC0EbiDY/LVWA57/fwp5wbFrYfbcSfhWhR5WWDfz+5oPVjDYgHn6m2tL7fWm3DcSl1pC0GUrSFDzEx5XFOm2udB5X6YcM914nimtg6op/0L7afooVAvuSqtI9vuHSjiLak/E4wkq8UrWkH0A9KzNBFBe/Zl0uVg8SkXKFkBQHmK2/2i9FP8R4eptI/iph1qfnAPZ7swJT5ivNPDVlK0kbEH616r6J8TD+FbcGhAHoAKDyM62UkgggiQQdQRYg99Hz1ovts6He7Y33hAhrFSruS6PjHn8Q8VVn/VDmKANsQSOX3qV6PcDOLfLNxKHVyLmUNqWIG8kAedNcYO0SABJ20+tW/wBjuJSjijYXHbStKf8AVlzD1AIoKC02MoJEjcTB8rGnuB6SKwrbiMOlKFugpU6RKwg6pQSOxIsSLxUl7Q+CnA455lMFtZ61o/8AtrJIH9JlP9NV3g/DF4l9tlAlTq0pH9RifzoNf9lvQFp3hDr7rCHXHXCpvOmSEN9nsnW5K/GBUbieE4dDpSGeqWkWsoEdxSoyLCa2x3gaW8AcK0nspZ6tKZiRljXmfzrI+lfEmcMjq3HA4oj/AC3DKmx/qJzA2iJ3oK9xJlzqytA7SBISQIKYmI0JiRVNRiktqUUfAtJUlJPwmCCk84NvCKsLWKQYLTxG+UrkZpn4TcaVWOLYYha8t0AgnKZAKucaaUHUO9s5dHERHeU5fvTMNFBOYEQYIIgjxFGbc+Hu/Waksc+FvKJH+YlHrlH5j60HMPiSklQTIUkpseYpqWZUSB5EzfypTDLglJ0pwpA235UDYZogG3hz8al+CJUFZgtQUggpNhBGh8Qaj4p3wwwsb+XlQS3AhLuISsyVDNc3JkyZPf8AeovjKSAlcGW1Awd0HX6iljicmIKhyi3OReKVzJMzzIvy0186BoyxortZRYZDCkg9pChf6Tep72g9J2MaMK3h23EowqFJzvRnUVEGJk9kRPnVcwQgKa1UmY1uJlJ+/rREpzEd4oCHDZr8xbxGo+lPOAYcOrCFfDMKg3yGyonlr5VM4LhiXGyEGFETposTbnzFOsNwDK51qLFMGOYIAVbuN/Og1L2U4tXu5ZWSVNKWnl2kqhQjvsoDkuruqZt+/GqT0Q4fle69CxkdylaCSCHAjKVDY5k5JH8gq9A0GI//AND8IhWFxAGoU2o94OdM/wC4+lY2kV6d9sXBTiOFuxdTJDo8E2V/8ST5V5j0oHmDVcVtfQLpC4y0gLWMkGAqRAv+cfWsRwCcyxeBIk8hN60vF9JsK+vKG1oDcIbIUBKJ7JUIsZ18aDTelWBb4rw5xlCkqdCesQAZhxIJA8+0n+qsG/6bf/8AA7/tNXjgfFA06leGeIWRBQuI2kEjfy2rWf8AEf5W/U/pQeX32wRc6Ex600w2PUy4h1CoW2pK0neUmR9qcBw/vxqPxTcmgmOmTxexBUglaFgOIBmUBwZygc0gki1ab7EfZ6W1jHPCDlIbSdQTYqPIx96zn2c8EGL4g02sjImScxjspBNjXpvh6kJAbbjKkR5A0D/FJC0FM5c3ZBGoOxHfP2rCvbO1h+uDiQgYsZUvIUkdsAdlYOxj1BHKtB6RccU5xTh2EaNsysQ7HyJSoNg+Jk+lVP28dGklHvqY6xshtf8AMhYPVnxSqR4HuoMSexCcmUJSCTJIHoAdqsPs9xrQddw73+XjG+oJkdglSVIcv8qkg1VQmlEpige8d4MvCYhzDuRnaVBKTINpBB5EEGm5cmDSmNxS3VlxxRWtUSo6mBF/IUkKBfLJmnraxvUe2u9OysclelACml8CqHEn70jmOyVHyriV3Byqt++dBL8URmPWCLZdORsaa3J3M/8AFGOJUsAad35fvnS2GaOXTQg39LUDZhIQ+0pyyMwQs8km2a/LXyqV4hwFxtwoUAkhRBMgAFJuc2mXcHlUdjG5SpBGvPbepPg2IDjbTqkFwNON9cIkqShaVKHfmQNN4VQWDi3A1soS44w41nAh0A5VKjNeD3SJij4DEQ9lJSokSIM2UL/n61o/TjpNhHOGYgh5t1L7ZSyhJGYrI7MAHNYwTYRlNY9wTCLSkLMlSQMo2KPlHKDNhQa10bQQkjwNiNZsf1q54ZcwRpVH4A7JQQbQLcjE+ut6uGGeEd/LlQO38MFpUlQ7KgUkHcKBB+9eN+JYbI4tPyqI9CRXskKkSK8te0vh3VcSxSQNHVEbWXCx/wDagrOHkaGKkGMSsGZ07zpTAx570uysgamgsXA+PdW8hTqAoBQuImZ1763r/qBj5PpXmlLhiZiP+am/+qXvnNBBhyDFN39a6Xeeooir0Fl9mqT78iO+a2R3pO2k+7NKBWcyn3B/2mb5yVfNEADvFeeGMctqchgnUjWPGtD6LdK+HYXDoSouLdcIXiFETdJJSgfNGsaTqaDT+h3By0X+IPghblkJOqGUgBtsd8BPmazr24dI1HErw4UYytynYQkEyNzJ+lNeKe3F8uA4ZpKG0/Cl3tyfnUBEq84FZ9xPibmJeW+6rM44oqUeZPIbDuoGraaUKa4BRkm9AZuuKRRwaMKBHSlkvGjBNLBINqAN4m0Uu2UHX6Ul7uKCsFQPMqCB6foaUQ59gPMb2imDeAUfhJnlTllhQ8aBwMIVX5jfmItTnozxg4HFkKJSy+AF915QuP5V680lQ3oYd0kQbDby7qbcYwgcbJGqJIEbfiHhv5UF+6d8JyKbeywlQ2nsqmVJmTIzEx3EUz4Rhi7C27gHMqJsQe0k8qdcL46MVwVOftKaIZXJ3SB1av6myAeZQak+gDIZaW64eyTbMm3agmDzign+BYEtGdokcuY25EirJgcT9xYd8/pVeVjUqCSg2kiANSkz9pqWwC40HMj0sdv2aCeFhWAe3HApHESoauMoUfEZk/ZIrdmsRNz+7b/X0rE/bk3GPaXsrDpj+lxYP3oMpQbwaczSDogwPKi5iKBwtU2pz7v30TCgOC5gzvpU7/hTf/kHpQVkn7mk1GlFJ/OiigSI50QJpwoUmExQAJpVKYoiBelaDjgriRXVXtXA3QHQKVUKKijKN6ABNHzRRAqjE0C6DvSiV0XDoBG/htRin0+1A4bdyjxo6MQSq/jSDZ0BpVWHg6b70D4N2JHOeVJhzYyRcHwNvK9caWYF+Yj7SN6K44fHv+tAn0b4iW0v4fZ5KT4KaJIjxSpdaD0MxDJZefxLiOsaKkoQ8rspSllCmurbggytZnw32yxTpYfQ6JsQrx+YT6jzraPZq/h46pxtpSgczK1ISSEKhYhahOigYnXNQRvRhtaMxeJKyc0kWzawkAQE6Wq4YLiYWgEBSSOfMERMfaoHjLKmsQpJ+EmUki+5AjSpDBN9lwCSIk92kX2/tQWvDuSkLt2gJ/Mes1mXtwwBUjDvi4SVtKP+qFo+yvWrdgcTlQBfznfl4d9J9NmBieGYlKRJDfWI8Wznt5BQoPOOMHwxyt4WpJtN6VcPZjkZ8iP1ojSZEHyNA8wmEKyUpIkCdalv8Ec+ZPqKh2W1JWk3ExBG9W3I18xoKYsGTrvXEihQoCKBoiZ5UKFAaa7PjQoUBh510T30KFAcE0ciu0KDoTbSuihQoFmFkW2p4lE7RQoUB1MCNKCHiK7QoDJUJOutHUmNJ+v71oUKCOxic6TGovvyvFXP2a4kuMqRfPhyCm2qDmMGb2OYSPmSKFCg0TiS04hkfMYgjwg9+kfWo/hmMLcBcZoi06g9kgHUH86FCgd4h2FEwYMW5yB5aipDh2JAUAq6VayBBSRpPr60KFB556UcJOGxTzMGG3FoFvwgyg/7SKjk+fpQoUEhw3FrSTlmI+E3B8QalPf3PkR/sFco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8439" name="Picture 14" descr="http://t3.gstatic.com/images?q=tbn:ANd9GcSOghjDoBX1YQx8lgTFMy_zpVWnsaKVF15x5mBmP1Ogibz_TYW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28600"/>
            <a:ext cx="1371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339641-CE4F-4D05-A604-9CE3DEEB3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EF339641-CE4F-4D05-A604-9CE3DEEB3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EF339641-CE4F-4D05-A604-9CE3DEEB3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EF339641-CE4F-4D05-A604-9CE3DEEB3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9A6F7C-A60F-4B90-B9A2-BC3600C4D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59A6F7C-A60F-4B90-B9A2-BC3600C4D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59A6F7C-A60F-4B90-B9A2-BC3600C4D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759A6F7C-A60F-4B90-B9A2-BC3600C4D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22BB5-1394-4737-96F1-82ED3679B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7C522BB5-1394-4737-96F1-82ED3679B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7C522BB5-1394-4737-96F1-82ED3679B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7C522BB5-1394-4737-96F1-82ED3679B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8AFB-7D36-4905-B481-FFA07F22F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B288AFB-7D36-4905-B481-FFA07F22F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1B288AFB-7D36-4905-B481-FFA07F22F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1B288AFB-7D36-4905-B481-FFA07F22F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1A0156-B037-49B6-AB7F-205E04E3F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A1A0156-B037-49B6-AB7F-205E04E3F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CA1A0156-B037-49B6-AB7F-205E04E3F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CA1A0156-B037-49B6-AB7F-205E04E3F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3CAB8-FBD4-485D-961A-20589ADA4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2343CAB8-FBD4-485D-961A-20589ADA4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2343CAB8-FBD4-485D-961A-20589ADA4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2343CAB8-FBD4-485D-961A-20589ADA4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Life in the </a:t>
            </a:r>
            <a:r>
              <a:rPr lang="en-US" b="1" smtClean="0">
                <a:solidFill>
                  <a:srgbClr val="FF0000"/>
                </a:solidFill>
              </a:rPr>
              <a:t>USSR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Greater equality for women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Political rights = Vote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Political positions in Communist Party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Higher Education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Secular marriage = No religious ceremony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Increased divorce, domestic violence &amp; abandonment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Equal child rights = No bastards!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Legal abortion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run Education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Gender </a:t>
            </a:r>
            <a:r>
              <a:rPr lang="en-US" b="1" u="sng" dirty="0" smtClean="0"/>
              <a:t>Double Standard </a:t>
            </a:r>
            <a:r>
              <a:rPr lang="en-US" dirty="0" smtClean="0"/>
              <a:t>still exists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pic>
        <p:nvPicPr>
          <p:cNvPr id="19459" name="Picture 2" descr="http://t0.gstatic.com/images?q=tbn:ANd9GcRUDO73oMkr4w906uSOcHhWP2MrpqutwkC4yXBBKDVusknLD_Cj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219200"/>
            <a:ext cx="25352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t1.gstatic.com/images?q=tbn:ANd9GcRuNIh4GYp5aE9wdzW1diy86ZAbqyjIjf-D6mtUClFQEiyaYC_T-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191000"/>
            <a:ext cx="1828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138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 Russian Revolution – 1917 How the Soviet Union was created </vt:lpstr>
      <vt:lpstr>What was the sequence of events that led to the creation of the Soviet Union?</vt:lpstr>
      <vt:lpstr>Causes &gt; 1917 Russian Rev &gt; Effects</vt:lpstr>
      <vt:lpstr>Slide 4</vt:lpstr>
      <vt:lpstr>Lenin dies 1924… Now What?</vt:lpstr>
      <vt:lpstr>USSR under Stalin</vt:lpstr>
      <vt:lpstr>Family Life in the USSR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 - 1917</dc:title>
  <dc:creator>Fujitsu</dc:creator>
  <cp:lastModifiedBy>Authorized User</cp:lastModifiedBy>
  <cp:revision>13</cp:revision>
  <dcterms:created xsi:type="dcterms:W3CDTF">2008-03-10T17:50:57Z</dcterms:created>
  <dcterms:modified xsi:type="dcterms:W3CDTF">2011-03-14T18:28:14Z</dcterms:modified>
</cp:coreProperties>
</file>