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3" r:id="rId21"/>
    <p:sldId id="276" r:id="rId22"/>
    <p:sldId id="277" r:id="rId23"/>
    <p:sldId id="279" r:id="rId24"/>
    <p:sldId id="278" r:id="rId25"/>
    <p:sldId id="280" r:id="rId26"/>
    <p:sldId id="285" r:id="rId27"/>
    <p:sldId id="282" r:id="rId28"/>
    <p:sldId id="281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0066"/>
    <a:srgbClr val="003300"/>
    <a:srgbClr val="FF00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51" d="100"/>
          <a:sy n="51" d="100"/>
        </p:scale>
        <p:origin x="-90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1186AC-BE56-4D80-9ECB-C8C995067960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BC1F32B6-C369-4B2F-8D91-B65AD4DB2DBA}">
      <dgm:prSet phldrT="[Text]" custT="1"/>
      <dgm:spPr>
        <a:solidFill>
          <a:schemeClr val="accent2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800" b="1" dirty="0" smtClean="0"/>
            <a:t>Revolt</a:t>
          </a:r>
          <a:endParaRPr lang="en-US" sz="2800" b="1" dirty="0"/>
        </a:p>
      </dgm:t>
    </dgm:pt>
    <dgm:pt modelId="{AD175D85-C6C8-42D3-8061-83014A02EB1C}" type="parTrans" cxnId="{9C62ABA7-DD3B-442A-A445-22A9B88D3725}">
      <dgm:prSet/>
      <dgm:spPr/>
      <dgm:t>
        <a:bodyPr/>
        <a:lstStyle/>
        <a:p>
          <a:endParaRPr lang="en-US"/>
        </a:p>
      </dgm:t>
    </dgm:pt>
    <dgm:pt modelId="{48CD6579-1D1D-44C2-A0D6-B18755E83874}" type="sibTrans" cxnId="{9C62ABA7-DD3B-442A-A445-22A9B88D3725}">
      <dgm:prSet/>
      <dgm:spPr/>
      <dgm:t>
        <a:bodyPr/>
        <a:lstStyle/>
        <a:p>
          <a:endParaRPr lang="en-US"/>
        </a:p>
      </dgm:t>
    </dgm:pt>
    <dgm:pt modelId="{F931216E-7933-4F2B-AF8A-AC516B7A624D}">
      <dgm:prSet phldrT="[Text]"/>
      <dgm:spPr/>
      <dgm:t>
        <a:bodyPr/>
        <a:lstStyle/>
        <a:p>
          <a:r>
            <a:rPr lang="en-US" b="1" dirty="0" smtClean="0">
              <a:solidFill>
                <a:schemeClr val="accent2"/>
              </a:solidFill>
            </a:rPr>
            <a:t>Great Fear </a:t>
          </a:r>
          <a:r>
            <a:rPr lang="en-US" dirty="0" smtClean="0"/>
            <a:t>= Peasants rise v. Nobles</a:t>
          </a:r>
          <a:endParaRPr lang="en-US" dirty="0"/>
        </a:p>
      </dgm:t>
    </dgm:pt>
    <dgm:pt modelId="{83F361D0-57A6-4418-B70E-0F218366C67A}" type="parTrans" cxnId="{0B091252-FF20-4142-B8A7-6742892C4F86}">
      <dgm:prSet/>
      <dgm:spPr/>
      <dgm:t>
        <a:bodyPr/>
        <a:lstStyle/>
        <a:p>
          <a:endParaRPr lang="en-US"/>
        </a:p>
      </dgm:t>
    </dgm:pt>
    <dgm:pt modelId="{E1D12953-D950-44F7-B1F7-0205D6F2894D}" type="sibTrans" cxnId="{0B091252-FF20-4142-B8A7-6742892C4F86}">
      <dgm:prSet/>
      <dgm:spPr/>
      <dgm:t>
        <a:bodyPr/>
        <a:lstStyle/>
        <a:p>
          <a:endParaRPr lang="en-US"/>
        </a:p>
      </dgm:t>
    </dgm:pt>
    <dgm:pt modelId="{958983FC-4415-4916-96E5-5ABA94CB37F5}">
      <dgm:prSet phldrT="[Text]"/>
      <dgm:spPr/>
      <dgm:t>
        <a:bodyPr/>
        <a:lstStyle/>
        <a:p>
          <a:r>
            <a:rPr lang="en-US" b="1" dirty="0" smtClean="0">
              <a:solidFill>
                <a:schemeClr val="accent2"/>
              </a:solidFill>
            </a:rPr>
            <a:t>Paris Commune </a:t>
          </a:r>
          <a:r>
            <a:rPr lang="en-US" dirty="0" smtClean="0"/>
            <a:t>= radicals control</a:t>
          </a:r>
          <a:endParaRPr lang="en-US" dirty="0"/>
        </a:p>
      </dgm:t>
    </dgm:pt>
    <dgm:pt modelId="{3E933497-C62F-4136-9FE0-5872C5CCBE95}" type="parTrans" cxnId="{67C9CF13-944B-49AE-B7FA-0D388795A0DD}">
      <dgm:prSet/>
      <dgm:spPr/>
      <dgm:t>
        <a:bodyPr/>
        <a:lstStyle/>
        <a:p>
          <a:endParaRPr lang="en-US"/>
        </a:p>
      </dgm:t>
    </dgm:pt>
    <dgm:pt modelId="{E6847B3B-DDDF-4B85-8445-8D33E30A5133}" type="sibTrans" cxnId="{67C9CF13-944B-49AE-B7FA-0D388795A0DD}">
      <dgm:prSet/>
      <dgm:spPr/>
      <dgm:t>
        <a:bodyPr/>
        <a:lstStyle/>
        <a:p>
          <a:endParaRPr lang="en-US"/>
        </a:p>
      </dgm:t>
    </dgm:pt>
    <dgm:pt modelId="{07506D64-F0F9-4242-B943-D28FD92A1B9F}">
      <dgm:prSet phldrT="[Text]" custT="1"/>
      <dgm:spPr>
        <a:solidFill>
          <a:srgbClr val="FF0000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2400" b="1" dirty="0" smtClean="0"/>
            <a:t>Nat’l Assembly</a:t>
          </a:r>
          <a:endParaRPr lang="en-US" sz="2400" b="1" dirty="0"/>
        </a:p>
      </dgm:t>
    </dgm:pt>
    <dgm:pt modelId="{FC9979A2-265A-4BC5-9C77-197B552B90E3}" type="parTrans" cxnId="{FA7DCDE1-EC52-480E-8840-3A7BEE26A73F}">
      <dgm:prSet/>
      <dgm:spPr/>
      <dgm:t>
        <a:bodyPr/>
        <a:lstStyle/>
        <a:p>
          <a:endParaRPr lang="en-US"/>
        </a:p>
      </dgm:t>
    </dgm:pt>
    <dgm:pt modelId="{A2FBB15D-5D7D-4EE4-AB18-840AECA13EC8}" type="sibTrans" cxnId="{FA7DCDE1-EC52-480E-8840-3A7BEE26A73F}">
      <dgm:prSet/>
      <dgm:spPr/>
      <dgm:t>
        <a:bodyPr/>
        <a:lstStyle/>
        <a:p>
          <a:endParaRPr lang="en-US"/>
        </a:p>
      </dgm:t>
    </dgm:pt>
    <dgm:pt modelId="{5AC4DBF9-066F-49B4-94D1-C6E28C7413C9}">
      <dgm:prSet phldrT="[Text]"/>
      <dgm:spPr/>
      <dgm:t>
        <a:bodyPr/>
        <a:lstStyle/>
        <a:p>
          <a:r>
            <a:rPr lang="en-US" dirty="0" smtClean="0"/>
            <a:t>Ends special privileges</a:t>
          </a:r>
          <a:endParaRPr lang="en-US" dirty="0"/>
        </a:p>
      </dgm:t>
    </dgm:pt>
    <dgm:pt modelId="{04AFB463-421E-4AEB-89B3-FEB2348D1441}" type="parTrans" cxnId="{CEE1F429-F1E5-41EB-B6A5-C20A6F150F4D}">
      <dgm:prSet/>
      <dgm:spPr/>
      <dgm:t>
        <a:bodyPr/>
        <a:lstStyle/>
        <a:p>
          <a:endParaRPr lang="en-US"/>
        </a:p>
      </dgm:t>
    </dgm:pt>
    <dgm:pt modelId="{4E62698C-2714-42C6-A72E-D4969940CB18}" type="sibTrans" cxnId="{CEE1F429-F1E5-41EB-B6A5-C20A6F150F4D}">
      <dgm:prSet/>
      <dgm:spPr/>
      <dgm:t>
        <a:bodyPr/>
        <a:lstStyle/>
        <a:p>
          <a:endParaRPr lang="en-US"/>
        </a:p>
      </dgm:t>
    </dgm:pt>
    <dgm:pt modelId="{C6715B3C-27A1-4284-AB86-BC94182B9CF1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Declaration of Rights of Man</a:t>
          </a:r>
          <a:endParaRPr lang="en-US" b="1" dirty="0">
            <a:solidFill>
              <a:srgbClr val="FF0000"/>
            </a:solidFill>
          </a:endParaRPr>
        </a:p>
      </dgm:t>
    </dgm:pt>
    <dgm:pt modelId="{F6CC7A27-4870-4F5D-8AFD-340F16C15BC8}" type="parTrans" cxnId="{683E2436-F5BC-4723-831A-12EE784BB826}">
      <dgm:prSet/>
      <dgm:spPr/>
      <dgm:t>
        <a:bodyPr/>
        <a:lstStyle/>
        <a:p>
          <a:endParaRPr lang="en-US"/>
        </a:p>
      </dgm:t>
    </dgm:pt>
    <dgm:pt modelId="{58D4F716-69FC-43A3-8AD1-A873B3899B50}" type="sibTrans" cxnId="{683E2436-F5BC-4723-831A-12EE784BB826}">
      <dgm:prSet/>
      <dgm:spPr/>
      <dgm:t>
        <a:bodyPr/>
        <a:lstStyle/>
        <a:p>
          <a:endParaRPr lang="en-US"/>
        </a:p>
      </dgm:t>
    </dgm:pt>
    <dgm:pt modelId="{CC092C53-1C33-49BE-825C-A43F2C350C79}">
      <dgm:prSet phldrT="[Text]" custT="1"/>
      <dgm:spPr>
        <a:solidFill>
          <a:schemeClr val="accent2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400" b="1" dirty="0" smtClean="0"/>
            <a:t>Women March</a:t>
          </a:r>
          <a:endParaRPr lang="en-US" sz="2400" b="1" dirty="0"/>
        </a:p>
      </dgm:t>
    </dgm:pt>
    <dgm:pt modelId="{E566721A-B14B-4787-8AD9-763F0DCA71A9}" type="parTrans" cxnId="{B7041203-06FE-457A-9F25-513B1D2FE05D}">
      <dgm:prSet/>
      <dgm:spPr/>
      <dgm:t>
        <a:bodyPr/>
        <a:lstStyle/>
        <a:p>
          <a:endParaRPr lang="en-US"/>
        </a:p>
      </dgm:t>
    </dgm:pt>
    <dgm:pt modelId="{FC4A765D-B15E-4630-BB67-1BD5EB3BF253}" type="sibTrans" cxnId="{B7041203-06FE-457A-9F25-513B1D2FE05D}">
      <dgm:prSet/>
      <dgm:spPr/>
      <dgm:t>
        <a:bodyPr/>
        <a:lstStyle/>
        <a:p>
          <a:endParaRPr lang="en-US"/>
        </a:p>
      </dgm:t>
    </dgm:pt>
    <dgm:pt modelId="{50EB9189-F70A-4424-A8AE-0B74220CFED4}">
      <dgm:prSet phldrT="[Text]"/>
      <dgm:spPr/>
      <dgm:t>
        <a:bodyPr/>
        <a:lstStyle/>
        <a:p>
          <a:r>
            <a:rPr lang="en-US" dirty="0" smtClean="0"/>
            <a:t>Angry mob &gt; Versailles &gt; Kill guards</a:t>
          </a:r>
          <a:endParaRPr lang="en-US" dirty="0"/>
        </a:p>
      </dgm:t>
    </dgm:pt>
    <dgm:pt modelId="{FE88347F-E95C-4738-A0CC-1DA3F1C8C090}" type="parTrans" cxnId="{C3B987F7-3687-4CF5-9336-EB170BA62EBD}">
      <dgm:prSet/>
      <dgm:spPr/>
      <dgm:t>
        <a:bodyPr/>
        <a:lstStyle/>
        <a:p>
          <a:endParaRPr lang="en-US"/>
        </a:p>
      </dgm:t>
    </dgm:pt>
    <dgm:pt modelId="{DC400234-2F6D-4232-BCEB-445AC515300B}" type="sibTrans" cxnId="{C3B987F7-3687-4CF5-9336-EB170BA62EBD}">
      <dgm:prSet/>
      <dgm:spPr/>
      <dgm:t>
        <a:bodyPr/>
        <a:lstStyle/>
        <a:p>
          <a:endParaRPr lang="en-US"/>
        </a:p>
      </dgm:t>
    </dgm:pt>
    <dgm:pt modelId="{993C6C5F-D981-44F8-9000-E99922D9BD4A}">
      <dgm:prSet phldrT="[Text]"/>
      <dgm:spPr/>
      <dgm:t>
        <a:bodyPr/>
        <a:lstStyle/>
        <a:p>
          <a:r>
            <a:rPr lang="en-US" dirty="0" smtClean="0"/>
            <a:t>Capture &amp; move K + Q to Paris </a:t>
          </a:r>
          <a:endParaRPr lang="en-US" dirty="0"/>
        </a:p>
      </dgm:t>
    </dgm:pt>
    <dgm:pt modelId="{4E2954DB-5F3B-4B78-BCD7-3D7487F95F2D}" type="parTrans" cxnId="{497BE707-D741-4E43-ABFD-7AED9C1B69A1}">
      <dgm:prSet/>
      <dgm:spPr/>
      <dgm:t>
        <a:bodyPr/>
        <a:lstStyle/>
        <a:p>
          <a:endParaRPr lang="en-US"/>
        </a:p>
      </dgm:t>
    </dgm:pt>
    <dgm:pt modelId="{B4DBC48A-EAE8-49E8-B98A-8A2708A50366}" type="sibTrans" cxnId="{497BE707-D741-4E43-ABFD-7AED9C1B69A1}">
      <dgm:prSet/>
      <dgm:spPr/>
      <dgm:t>
        <a:bodyPr/>
        <a:lstStyle/>
        <a:p>
          <a:endParaRPr lang="en-US"/>
        </a:p>
      </dgm:t>
    </dgm:pt>
    <dgm:pt modelId="{1DEEC68F-88A2-4189-8482-9BC4B3D077F1}" type="pres">
      <dgm:prSet presAssocID="{E31186AC-BE56-4D80-9ECB-C8C99506796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70ABB6-F75F-4223-8803-3C278FAEE1EC}" type="pres">
      <dgm:prSet presAssocID="{BC1F32B6-C369-4B2F-8D91-B65AD4DB2DBA}" presName="composite" presStyleCnt="0"/>
      <dgm:spPr/>
    </dgm:pt>
    <dgm:pt modelId="{E54CB43F-F93E-4314-810C-8E6CB9AD25A1}" type="pres">
      <dgm:prSet presAssocID="{BC1F32B6-C369-4B2F-8D91-B65AD4DB2DB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43345-C45C-4B01-8323-24208C442DA4}" type="pres">
      <dgm:prSet presAssocID="{BC1F32B6-C369-4B2F-8D91-B65AD4DB2DB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7F2EC-8FE5-4E33-9FAE-9D380ACD3DF0}" type="pres">
      <dgm:prSet presAssocID="{48CD6579-1D1D-44C2-A0D6-B18755E83874}" presName="sp" presStyleCnt="0"/>
      <dgm:spPr/>
    </dgm:pt>
    <dgm:pt modelId="{86C6B412-C528-4FDC-9BDA-7F2447088333}" type="pres">
      <dgm:prSet presAssocID="{07506D64-F0F9-4242-B943-D28FD92A1B9F}" presName="composite" presStyleCnt="0"/>
      <dgm:spPr/>
    </dgm:pt>
    <dgm:pt modelId="{0E51073C-47C8-422A-9FC3-DDBDE2DDB223}" type="pres">
      <dgm:prSet presAssocID="{07506D64-F0F9-4242-B943-D28FD92A1B9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C4C1E2-D805-4526-98E7-E1DB059A570A}" type="pres">
      <dgm:prSet presAssocID="{07506D64-F0F9-4242-B943-D28FD92A1B9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0F4EE-AAEE-4180-9E3E-CC85A2166A0C}" type="pres">
      <dgm:prSet presAssocID="{A2FBB15D-5D7D-4EE4-AB18-840AECA13EC8}" presName="sp" presStyleCnt="0"/>
      <dgm:spPr/>
    </dgm:pt>
    <dgm:pt modelId="{7C7E4BA8-2CDA-43B3-B4AE-BA07233C1305}" type="pres">
      <dgm:prSet presAssocID="{CC092C53-1C33-49BE-825C-A43F2C350C79}" presName="composite" presStyleCnt="0"/>
      <dgm:spPr/>
    </dgm:pt>
    <dgm:pt modelId="{36161776-7413-4816-AEA5-0634F846F2DD}" type="pres">
      <dgm:prSet presAssocID="{CC092C53-1C33-49BE-825C-A43F2C350C79}" presName="parentText" presStyleLbl="alignNode1" presStyleIdx="2" presStyleCnt="3" custLinFactNeighborX="0" custLinFactNeighborY="-119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398A2-BB94-49F8-9676-9DC64EEA9F86}" type="pres">
      <dgm:prSet presAssocID="{CC092C53-1C33-49BE-825C-A43F2C350C7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7BE707-D741-4E43-ABFD-7AED9C1B69A1}" srcId="{CC092C53-1C33-49BE-825C-A43F2C350C79}" destId="{993C6C5F-D981-44F8-9000-E99922D9BD4A}" srcOrd="1" destOrd="0" parTransId="{4E2954DB-5F3B-4B78-BCD7-3D7487F95F2D}" sibTransId="{B4DBC48A-EAE8-49E8-B98A-8A2708A50366}"/>
    <dgm:cxn modelId="{FB9BBD4F-5EE3-4ED2-A65D-E8BE4FBFDF79}" type="presOf" srcId="{C6715B3C-27A1-4284-AB86-BC94182B9CF1}" destId="{BFC4C1E2-D805-4526-98E7-E1DB059A570A}" srcOrd="0" destOrd="1" presId="urn:microsoft.com/office/officeart/2005/8/layout/chevron2"/>
    <dgm:cxn modelId="{0F3AD51F-24D0-43E5-BCD1-B13F2B08C10C}" type="presOf" srcId="{993C6C5F-D981-44F8-9000-E99922D9BD4A}" destId="{5B2398A2-BB94-49F8-9676-9DC64EEA9F86}" srcOrd="0" destOrd="1" presId="urn:microsoft.com/office/officeart/2005/8/layout/chevron2"/>
    <dgm:cxn modelId="{C7646080-A5C3-4893-AFF5-8273BCF40A21}" type="presOf" srcId="{5AC4DBF9-066F-49B4-94D1-C6E28C7413C9}" destId="{BFC4C1E2-D805-4526-98E7-E1DB059A570A}" srcOrd="0" destOrd="0" presId="urn:microsoft.com/office/officeart/2005/8/layout/chevron2"/>
    <dgm:cxn modelId="{5B2D4D7F-CF6D-42CC-AA64-0A9C0285F651}" type="presOf" srcId="{50EB9189-F70A-4424-A8AE-0B74220CFED4}" destId="{5B2398A2-BB94-49F8-9676-9DC64EEA9F86}" srcOrd="0" destOrd="0" presId="urn:microsoft.com/office/officeart/2005/8/layout/chevron2"/>
    <dgm:cxn modelId="{1C04ED6D-A250-4737-8AEA-C99854A74579}" type="presOf" srcId="{F931216E-7933-4F2B-AF8A-AC516B7A624D}" destId="{E9743345-C45C-4B01-8323-24208C442DA4}" srcOrd="0" destOrd="0" presId="urn:microsoft.com/office/officeart/2005/8/layout/chevron2"/>
    <dgm:cxn modelId="{C3B987F7-3687-4CF5-9336-EB170BA62EBD}" srcId="{CC092C53-1C33-49BE-825C-A43F2C350C79}" destId="{50EB9189-F70A-4424-A8AE-0B74220CFED4}" srcOrd="0" destOrd="0" parTransId="{FE88347F-E95C-4738-A0CC-1DA3F1C8C090}" sibTransId="{DC400234-2F6D-4232-BCEB-445AC515300B}"/>
    <dgm:cxn modelId="{67C9CF13-944B-49AE-B7FA-0D388795A0DD}" srcId="{BC1F32B6-C369-4B2F-8D91-B65AD4DB2DBA}" destId="{958983FC-4415-4916-96E5-5ABA94CB37F5}" srcOrd="1" destOrd="0" parTransId="{3E933497-C62F-4136-9FE0-5872C5CCBE95}" sibTransId="{E6847B3B-DDDF-4B85-8445-8D33E30A5133}"/>
    <dgm:cxn modelId="{CBC40410-D457-4D4E-876D-8D5B7CD8B905}" type="presOf" srcId="{CC092C53-1C33-49BE-825C-A43F2C350C79}" destId="{36161776-7413-4816-AEA5-0634F846F2DD}" srcOrd="0" destOrd="0" presId="urn:microsoft.com/office/officeart/2005/8/layout/chevron2"/>
    <dgm:cxn modelId="{B7041203-06FE-457A-9F25-513B1D2FE05D}" srcId="{E31186AC-BE56-4D80-9ECB-C8C995067960}" destId="{CC092C53-1C33-49BE-825C-A43F2C350C79}" srcOrd="2" destOrd="0" parTransId="{E566721A-B14B-4787-8AD9-763F0DCA71A9}" sibTransId="{FC4A765D-B15E-4630-BB67-1BD5EB3BF253}"/>
    <dgm:cxn modelId="{0B091252-FF20-4142-B8A7-6742892C4F86}" srcId="{BC1F32B6-C369-4B2F-8D91-B65AD4DB2DBA}" destId="{F931216E-7933-4F2B-AF8A-AC516B7A624D}" srcOrd="0" destOrd="0" parTransId="{83F361D0-57A6-4418-B70E-0F218366C67A}" sibTransId="{E1D12953-D950-44F7-B1F7-0205D6F2894D}"/>
    <dgm:cxn modelId="{9C62ABA7-DD3B-442A-A445-22A9B88D3725}" srcId="{E31186AC-BE56-4D80-9ECB-C8C995067960}" destId="{BC1F32B6-C369-4B2F-8D91-B65AD4DB2DBA}" srcOrd="0" destOrd="0" parTransId="{AD175D85-C6C8-42D3-8061-83014A02EB1C}" sibTransId="{48CD6579-1D1D-44C2-A0D6-B18755E83874}"/>
    <dgm:cxn modelId="{CEE1F429-F1E5-41EB-B6A5-C20A6F150F4D}" srcId="{07506D64-F0F9-4242-B943-D28FD92A1B9F}" destId="{5AC4DBF9-066F-49B4-94D1-C6E28C7413C9}" srcOrd="0" destOrd="0" parTransId="{04AFB463-421E-4AEB-89B3-FEB2348D1441}" sibTransId="{4E62698C-2714-42C6-A72E-D4969940CB18}"/>
    <dgm:cxn modelId="{4EA0FF78-9078-4D2D-8D0B-47FC1D20FE60}" type="presOf" srcId="{E31186AC-BE56-4D80-9ECB-C8C995067960}" destId="{1DEEC68F-88A2-4189-8482-9BC4B3D077F1}" srcOrd="0" destOrd="0" presId="urn:microsoft.com/office/officeart/2005/8/layout/chevron2"/>
    <dgm:cxn modelId="{D0E094AD-F111-4DFE-8036-9F6011E92C99}" type="presOf" srcId="{958983FC-4415-4916-96E5-5ABA94CB37F5}" destId="{E9743345-C45C-4B01-8323-24208C442DA4}" srcOrd="0" destOrd="1" presId="urn:microsoft.com/office/officeart/2005/8/layout/chevron2"/>
    <dgm:cxn modelId="{DE7316DC-9C7F-4A45-8F19-4507ACF00D35}" type="presOf" srcId="{BC1F32B6-C369-4B2F-8D91-B65AD4DB2DBA}" destId="{E54CB43F-F93E-4314-810C-8E6CB9AD25A1}" srcOrd="0" destOrd="0" presId="urn:microsoft.com/office/officeart/2005/8/layout/chevron2"/>
    <dgm:cxn modelId="{683E2436-F5BC-4723-831A-12EE784BB826}" srcId="{07506D64-F0F9-4242-B943-D28FD92A1B9F}" destId="{C6715B3C-27A1-4284-AB86-BC94182B9CF1}" srcOrd="1" destOrd="0" parTransId="{F6CC7A27-4870-4F5D-8AFD-340F16C15BC8}" sibTransId="{58D4F716-69FC-43A3-8AD1-A873B3899B50}"/>
    <dgm:cxn modelId="{FA7DCDE1-EC52-480E-8840-3A7BEE26A73F}" srcId="{E31186AC-BE56-4D80-9ECB-C8C995067960}" destId="{07506D64-F0F9-4242-B943-D28FD92A1B9F}" srcOrd="1" destOrd="0" parTransId="{FC9979A2-265A-4BC5-9C77-197B552B90E3}" sibTransId="{A2FBB15D-5D7D-4EE4-AB18-840AECA13EC8}"/>
    <dgm:cxn modelId="{5025ED1C-0681-4367-9F9A-A3AE55BAA16A}" type="presOf" srcId="{07506D64-F0F9-4242-B943-D28FD92A1B9F}" destId="{0E51073C-47C8-422A-9FC3-DDBDE2DDB223}" srcOrd="0" destOrd="0" presId="urn:microsoft.com/office/officeart/2005/8/layout/chevron2"/>
    <dgm:cxn modelId="{4B243BA8-3822-4C83-BB97-5213F898FACE}" type="presParOf" srcId="{1DEEC68F-88A2-4189-8482-9BC4B3D077F1}" destId="{7270ABB6-F75F-4223-8803-3C278FAEE1EC}" srcOrd="0" destOrd="0" presId="urn:microsoft.com/office/officeart/2005/8/layout/chevron2"/>
    <dgm:cxn modelId="{B20457C5-7376-4548-89BD-A80E5BC522DB}" type="presParOf" srcId="{7270ABB6-F75F-4223-8803-3C278FAEE1EC}" destId="{E54CB43F-F93E-4314-810C-8E6CB9AD25A1}" srcOrd="0" destOrd="0" presId="urn:microsoft.com/office/officeart/2005/8/layout/chevron2"/>
    <dgm:cxn modelId="{00273A4B-9090-4A91-BA4C-9FF27746E20D}" type="presParOf" srcId="{7270ABB6-F75F-4223-8803-3C278FAEE1EC}" destId="{E9743345-C45C-4B01-8323-24208C442DA4}" srcOrd="1" destOrd="0" presId="urn:microsoft.com/office/officeart/2005/8/layout/chevron2"/>
    <dgm:cxn modelId="{C06C2806-BBD2-4AF9-BD6A-FAD7128A4AA3}" type="presParOf" srcId="{1DEEC68F-88A2-4189-8482-9BC4B3D077F1}" destId="{C207F2EC-8FE5-4E33-9FAE-9D380ACD3DF0}" srcOrd="1" destOrd="0" presId="urn:microsoft.com/office/officeart/2005/8/layout/chevron2"/>
    <dgm:cxn modelId="{1C5D464A-1DF8-4624-B2C0-0E1961231ADF}" type="presParOf" srcId="{1DEEC68F-88A2-4189-8482-9BC4B3D077F1}" destId="{86C6B412-C528-4FDC-9BDA-7F2447088333}" srcOrd="2" destOrd="0" presId="urn:microsoft.com/office/officeart/2005/8/layout/chevron2"/>
    <dgm:cxn modelId="{EEC76449-DE2C-4576-970F-699119860D5D}" type="presParOf" srcId="{86C6B412-C528-4FDC-9BDA-7F2447088333}" destId="{0E51073C-47C8-422A-9FC3-DDBDE2DDB223}" srcOrd="0" destOrd="0" presId="urn:microsoft.com/office/officeart/2005/8/layout/chevron2"/>
    <dgm:cxn modelId="{B359709A-124F-4E86-A101-37C6416757AA}" type="presParOf" srcId="{86C6B412-C528-4FDC-9BDA-7F2447088333}" destId="{BFC4C1E2-D805-4526-98E7-E1DB059A570A}" srcOrd="1" destOrd="0" presId="urn:microsoft.com/office/officeart/2005/8/layout/chevron2"/>
    <dgm:cxn modelId="{B2D90810-BCCA-4352-B76D-505AAF00F075}" type="presParOf" srcId="{1DEEC68F-88A2-4189-8482-9BC4B3D077F1}" destId="{6050F4EE-AAEE-4180-9E3E-CC85A2166A0C}" srcOrd="3" destOrd="0" presId="urn:microsoft.com/office/officeart/2005/8/layout/chevron2"/>
    <dgm:cxn modelId="{6B98F9C2-C596-445E-B599-6319743C8B4F}" type="presParOf" srcId="{1DEEC68F-88A2-4189-8482-9BC4B3D077F1}" destId="{7C7E4BA8-2CDA-43B3-B4AE-BA07233C1305}" srcOrd="4" destOrd="0" presId="urn:microsoft.com/office/officeart/2005/8/layout/chevron2"/>
    <dgm:cxn modelId="{2138A169-87A9-44B5-A779-0B9B481F2571}" type="presParOf" srcId="{7C7E4BA8-2CDA-43B3-B4AE-BA07233C1305}" destId="{36161776-7413-4816-AEA5-0634F846F2DD}" srcOrd="0" destOrd="0" presId="urn:microsoft.com/office/officeart/2005/8/layout/chevron2"/>
    <dgm:cxn modelId="{5C03EE38-2543-4732-BD73-2E0D1B3B7276}" type="presParOf" srcId="{7C7E4BA8-2CDA-43B3-B4AE-BA07233C1305}" destId="{5B2398A2-BB94-49F8-9676-9DC64EEA9F8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804534-4D19-4C31-96D0-892228B73E2F}" type="doc">
      <dgm:prSet loTypeId="urn:microsoft.com/office/officeart/2005/8/layout/chevron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BDFB074F-BD71-40A8-8686-7A6A6892C1EF}">
      <dgm:prSet phldrT="[Text]" custT="1"/>
      <dgm:spPr>
        <a:solidFill>
          <a:srgbClr val="FF0000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3000" b="1" dirty="0" smtClean="0"/>
            <a:t>Church</a:t>
          </a:r>
          <a:endParaRPr lang="en-US" sz="3000" b="1" dirty="0"/>
        </a:p>
      </dgm:t>
    </dgm:pt>
    <dgm:pt modelId="{98231D83-B043-40DA-A59C-C4D802DA6146}" type="parTrans" cxnId="{772904FE-F773-4B9C-AFFA-658136384DC1}">
      <dgm:prSet/>
      <dgm:spPr/>
      <dgm:t>
        <a:bodyPr/>
        <a:lstStyle/>
        <a:p>
          <a:endParaRPr lang="en-US"/>
        </a:p>
      </dgm:t>
    </dgm:pt>
    <dgm:pt modelId="{5612B8FE-2D3D-49F8-93D0-85E87D5C501B}" type="sibTrans" cxnId="{772904FE-F773-4B9C-AFFA-658136384DC1}">
      <dgm:prSet/>
      <dgm:spPr/>
      <dgm:t>
        <a:bodyPr/>
        <a:lstStyle/>
        <a:p>
          <a:endParaRPr lang="en-US"/>
        </a:p>
      </dgm:t>
    </dgm:pt>
    <dgm:pt modelId="{77C77FC8-AFCA-45DA-9BA8-E521D7DE37D1}">
      <dgm:prSet phldrT="[Text]"/>
      <dgm:spPr/>
      <dgm:t>
        <a:bodyPr/>
        <a:lstStyle/>
        <a:p>
          <a:r>
            <a:rPr lang="en-US" dirty="0" smtClean="0"/>
            <a:t>Sell Church land to pay debt</a:t>
          </a:r>
          <a:endParaRPr lang="en-US" dirty="0"/>
        </a:p>
      </dgm:t>
    </dgm:pt>
    <dgm:pt modelId="{8D7C9EA8-CCB0-4ECA-82F7-E86F6C24C336}" type="parTrans" cxnId="{88E73C14-7F51-436C-BC45-40BA5732A875}">
      <dgm:prSet/>
      <dgm:spPr/>
      <dgm:t>
        <a:bodyPr/>
        <a:lstStyle/>
        <a:p>
          <a:endParaRPr lang="en-US"/>
        </a:p>
      </dgm:t>
    </dgm:pt>
    <dgm:pt modelId="{8B5D0368-351C-408D-BA6F-252B42AF8986}" type="sibTrans" cxnId="{88E73C14-7F51-436C-BC45-40BA5732A875}">
      <dgm:prSet/>
      <dgm:spPr/>
      <dgm:t>
        <a:bodyPr/>
        <a:lstStyle/>
        <a:p>
          <a:endParaRPr lang="en-US"/>
        </a:p>
      </dgm:t>
    </dgm:pt>
    <dgm:pt modelId="{3E151DBE-FF6F-4275-AC51-05C940BFE146}">
      <dgm:prSet phldrT="[Text]"/>
      <dgm:spPr/>
      <dgm:t>
        <a:bodyPr/>
        <a:lstStyle/>
        <a:p>
          <a:r>
            <a:rPr lang="en-US" b="1" dirty="0" smtClean="0">
              <a:solidFill>
                <a:schemeClr val="accent6"/>
              </a:solidFill>
            </a:rPr>
            <a:t>Civil Constitution of the Clergy</a:t>
          </a:r>
          <a:endParaRPr lang="en-US" b="1" dirty="0">
            <a:solidFill>
              <a:schemeClr val="accent6"/>
            </a:solidFill>
          </a:endParaRPr>
        </a:p>
      </dgm:t>
    </dgm:pt>
    <dgm:pt modelId="{41E4CE6E-43BE-46FF-A903-DABF7D2FDEDB}" type="parTrans" cxnId="{8C955BF3-198D-4F73-B78E-E30C71BA6621}">
      <dgm:prSet/>
      <dgm:spPr/>
      <dgm:t>
        <a:bodyPr/>
        <a:lstStyle/>
        <a:p>
          <a:endParaRPr lang="en-US"/>
        </a:p>
      </dgm:t>
    </dgm:pt>
    <dgm:pt modelId="{250DC16B-8CF4-44E7-886A-91ED8C5BB1C2}" type="sibTrans" cxnId="{8C955BF3-198D-4F73-B78E-E30C71BA6621}">
      <dgm:prSet/>
      <dgm:spPr/>
      <dgm:t>
        <a:bodyPr/>
        <a:lstStyle/>
        <a:p>
          <a:endParaRPr lang="en-US"/>
        </a:p>
      </dgm:t>
    </dgm:pt>
    <dgm:pt modelId="{53E110C9-0F1F-4A87-A97F-2F646B67E676}">
      <dgm:prSet phldrT="[Text]"/>
      <dgm:spPr>
        <a:solidFill>
          <a:schemeClr val="accent2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 smtClean="0"/>
            <a:t>Reform</a:t>
          </a:r>
          <a:endParaRPr lang="en-US" dirty="0"/>
        </a:p>
      </dgm:t>
    </dgm:pt>
    <dgm:pt modelId="{D9F4BA9B-32B9-419C-857B-4C58B303D2C9}" type="parTrans" cxnId="{0A2BD375-998A-4485-81D4-6C6C6044EB99}">
      <dgm:prSet/>
      <dgm:spPr/>
      <dgm:t>
        <a:bodyPr/>
        <a:lstStyle/>
        <a:p>
          <a:endParaRPr lang="en-US"/>
        </a:p>
      </dgm:t>
    </dgm:pt>
    <dgm:pt modelId="{FF837078-72E8-4A10-9BB0-69ED82EA1AED}" type="sibTrans" cxnId="{0A2BD375-998A-4485-81D4-6C6C6044EB99}">
      <dgm:prSet/>
      <dgm:spPr/>
      <dgm:t>
        <a:bodyPr/>
        <a:lstStyle/>
        <a:p>
          <a:endParaRPr lang="en-US"/>
        </a:p>
      </dgm:t>
    </dgm:pt>
    <dgm:pt modelId="{E5457CB2-23EF-40F7-B12F-EECCD2A8AE17}">
      <dgm:prSet phldrT="[Text]"/>
      <dgm:spPr/>
      <dgm:t>
        <a:bodyPr/>
        <a:lstStyle/>
        <a:p>
          <a:r>
            <a:rPr lang="en-US" dirty="0" smtClean="0"/>
            <a:t>Constitution  = limited monarchy</a:t>
          </a:r>
          <a:endParaRPr lang="en-US" dirty="0"/>
        </a:p>
      </dgm:t>
    </dgm:pt>
    <dgm:pt modelId="{861A4750-D8AE-4368-93F7-CAFBAF775AE2}" type="parTrans" cxnId="{C2639D8B-80B4-43B9-A7FF-6B9F4B32BF1C}">
      <dgm:prSet/>
      <dgm:spPr/>
      <dgm:t>
        <a:bodyPr/>
        <a:lstStyle/>
        <a:p>
          <a:endParaRPr lang="en-US"/>
        </a:p>
      </dgm:t>
    </dgm:pt>
    <dgm:pt modelId="{41680B17-F658-4C69-9552-A95199C00889}" type="sibTrans" cxnId="{C2639D8B-80B4-43B9-A7FF-6B9F4B32BF1C}">
      <dgm:prSet/>
      <dgm:spPr/>
      <dgm:t>
        <a:bodyPr/>
        <a:lstStyle/>
        <a:p>
          <a:endParaRPr lang="en-US"/>
        </a:p>
      </dgm:t>
    </dgm:pt>
    <dgm:pt modelId="{37D736B9-AA07-4E50-A4AF-630C5974F396}">
      <dgm:prSet phldrT="[Text]"/>
      <dgm:spPr/>
      <dgm:t>
        <a:bodyPr/>
        <a:lstStyle/>
        <a:p>
          <a:r>
            <a:rPr lang="en-US" dirty="0" smtClean="0"/>
            <a:t>Assembly: laws, courts, taxes, </a:t>
          </a:r>
          <a:r>
            <a:rPr lang="en-US" dirty="0" smtClean="0">
              <a:latin typeface="Arial"/>
              <a:cs typeface="Arial"/>
            </a:rPr>
            <a:t>↑ </a:t>
          </a:r>
          <a:r>
            <a:rPr lang="en-US" dirty="0" smtClean="0"/>
            <a:t>=</a:t>
          </a:r>
          <a:endParaRPr lang="en-US" dirty="0"/>
        </a:p>
      </dgm:t>
    </dgm:pt>
    <dgm:pt modelId="{7DC1B5F1-319E-46DB-95EA-27FB51ED928A}" type="parTrans" cxnId="{FDB3CB46-5899-4530-8865-027432FC8695}">
      <dgm:prSet/>
      <dgm:spPr/>
      <dgm:t>
        <a:bodyPr/>
        <a:lstStyle/>
        <a:p>
          <a:endParaRPr lang="en-US"/>
        </a:p>
      </dgm:t>
    </dgm:pt>
    <dgm:pt modelId="{0822037A-7120-426E-8EC4-686A9E23AF70}" type="sibTrans" cxnId="{FDB3CB46-5899-4530-8865-027432FC8695}">
      <dgm:prSet/>
      <dgm:spPr/>
      <dgm:t>
        <a:bodyPr/>
        <a:lstStyle/>
        <a:p>
          <a:endParaRPr lang="en-US"/>
        </a:p>
      </dgm:t>
    </dgm:pt>
    <dgm:pt modelId="{76476D19-4F66-4088-94D8-0C200143040A}">
      <dgm:prSet phldrT="[Text]"/>
      <dgm:spPr>
        <a:solidFill>
          <a:srgbClr val="FF0000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b="1" dirty="0" smtClean="0"/>
            <a:t>Escape</a:t>
          </a:r>
          <a:endParaRPr lang="en-US" b="1" dirty="0"/>
        </a:p>
      </dgm:t>
    </dgm:pt>
    <dgm:pt modelId="{B2EE5E7C-8B4E-4705-8213-ED3DFDE9E674}" type="parTrans" cxnId="{3992E503-3DA6-46F8-BAE5-F5160942E1B5}">
      <dgm:prSet/>
      <dgm:spPr/>
      <dgm:t>
        <a:bodyPr/>
        <a:lstStyle/>
        <a:p>
          <a:endParaRPr lang="en-US"/>
        </a:p>
      </dgm:t>
    </dgm:pt>
    <dgm:pt modelId="{41E28C70-2E2A-4DF0-9B9C-BCCEECE76767}" type="sibTrans" cxnId="{3992E503-3DA6-46F8-BAE5-F5160942E1B5}">
      <dgm:prSet/>
      <dgm:spPr/>
      <dgm:t>
        <a:bodyPr/>
        <a:lstStyle/>
        <a:p>
          <a:endParaRPr lang="en-US"/>
        </a:p>
      </dgm:t>
    </dgm:pt>
    <dgm:pt modelId="{C3947411-6F40-4031-8431-A9899608C005}">
      <dgm:prSet phldrT="[Text]"/>
      <dgm:spPr/>
      <dgm:t>
        <a:bodyPr/>
        <a:lstStyle/>
        <a:p>
          <a:r>
            <a:rPr lang="en-US" dirty="0" smtClean="0"/>
            <a:t>Royal family flees &gt; captured </a:t>
          </a:r>
          <a:r>
            <a:rPr lang="en-US" dirty="0" smtClean="0">
              <a:sym typeface="Wingdings" pitchFamily="2" charset="2"/>
            </a:rPr>
            <a:t></a:t>
          </a:r>
          <a:endParaRPr lang="en-US" dirty="0"/>
        </a:p>
      </dgm:t>
    </dgm:pt>
    <dgm:pt modelId="{3EDD0F23-3788-4040-B362-8DE8902F095E}" type="parTrans" cxnId="{098D5CA7-FB5A-4CE5-8F2A-1379983114D8}">
      <dgm:prSet/>
      <dgm:spPr/>
      <dgm:t>
        <a:bodyPr/>
        <a:lstStyle/>
        <a:p>
          <a:endParaRPr lang="en-US"/>
        </a:p>
      </dgm:t>
    </dgm:pt>
    <dgm:pt modelId="{5FECCCE5-5C16-4CA0-B14C-F64BB264D991}" type="sibTrans" cxnId="{098D5CA7-FB5A-4CE5-8F2A-1379983114D8}">
      <dgm:prSet/>
      <dgm:spPr/>
      <dgm:t>
        <a:bodyPr/>
        <a:lstStyle/>
        <a:p>
          <a:endParaRPr lang="en-US"/>
        </a:p>
      </dgm:t>
    </dgm:pt>
    <dgm:pt modelId="{1F3F6270-84E3-4D52-9B4C-1451F7963D94}">
      <dgm:prSet phldrT="[Text]"/>
      <dgm:spPr/>
      <dgm:t>
        <a:bodyPr/>
        <a:lstStyle/>
        <a:p>
          <a:r>
            <a:rPr lang="en-US" dirty="0" smtClean="0"/>
            <a:t>King is a </a:t>
          </a:r>
          <a:r>
            <a:rPr lang="en-US" b="1" dirty="0" smtClean="0"/>
            <a:t>traitor</a:t>
          </a:r>
          <a:r>
            <a:rPr lang="en-US" dirty="0" smtClean="0"/>
            <a:t> to revolution!?!</a:t>
          </a:r>
          <a:endParaRPr lang="en-US" dirty="0"/>
        </a:p>
      </dgm:t>
    </dgm:pt>
    <dgm:pt modelId="{6B794722-55F1-4976-A89B-22CFED466AB7}" type="parTrans" cxnId="{230DE8EC-9379-4FAB-9DC0-1C6E5380A026}">
      <dgm:prSet/>
      <dgm:spPr/>
      <dgm:t>
        <a:bodyPr/>
        <a:lstStyle/>
        <a:p>
          <a:endParaRPr lang="en-US"/>
        </a:p>
      </dgm:t>
    </dgm:pt>
    <dgm:pt modelId="{ABF51307-9E13-44E9-B8D6-6CCDF800A9FA}" type="sibTrans" cxnId="{230DE8EC-9379-4FAB-9DC0-1C6E5380A026}">
      <dgm:prSet/>
      <dgm:spPr/>
      <dgm:t>
        <a:bodyPr/>
        <a:lstStyle/>
        <a:p>
          <a:endParaRPr lang="en-US"/>
        </a:p>
      </dgm:t>
    </dgm:pt>
    <dgm:pt modelId="{4BBFA667-D446-43B3-BC5C-3F18FC599271}" type="pres">
      <dgm:prSet presAssocID="{8E804534-4D19-4C31-96D0-892228B73E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E99EBA-989D-449E-B82A-E76B15FBDB17}" type="pres">
      <dgm:prSet presAssocID="{BDFB074F-BD71-40A8-8686-7A6A6892C1EF}" presName="composite" presStyleCnt="0"/>
      <dgm:spPr/>
    </dgm:pt>
    <dgm:pt modelId="{20CC3A2F-9331-44D2-ADDA-0C015003C8B8}" type="pres">
      <dgm:prSet presAssocID="{BDFB074F-BD71-40A8-8686-7A6A6892C1E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EF1668-1632-4149-8DB5-AD27C8BD6739}" type="pres">
      <dgm:prSet presAssocID="{BDFB074F-BD71-40A8-8686-7A6A6892C1E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B438DA-691A-45E5-9AE4-50585FC17BBE}" type="pres">
      <dgm:prSet presAssocID="{5612B8FE-2D3D-49F8-93D0-85E87D5C501B}" presName="sp" presStyleCnt="0"/>
      <dgm:spPr/>
    </dgm:pt>
    <dgm:pt modelId="{6C9AB609-3556-4206-9E97-B4DC91399E65}" type="pres">
      <dgm:prSet presAssocID="{53E110C9-0F1F-4A87-A97F-2F646B67E676}" presName="composite" presStyleCnt="0"/>
      <dgm:spPr/>
    </dgm:pt>
    <dgm:pt modelId="{154ED69A-34B8-4293-8BD1-0529D1BE7B52}" type="pres">
      <dgm:prSet presAssocID="{53E110C9-0F1F-4A87-A97F-2F646B67E67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D4E51D-3181-4A41-96B1-2BB1A1E6D206}" type="pres">
      <dgm:prSet presAssocID="{53E110C9-0F1F-4A87-A97F-2F646B67E67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2BFDAD-D3BA-4431-A8C8-42B0BE65B0EC}" type="pres">
      <dgm:prSet presAssocID="{FF837078-72E8-4A10-9BB0-69ED82EA1AED}" presName="sp" presStyleCnt="0"/>
      <dgm:spPr/>
    </dgm:pt>
    <dgm:pt modelId="{5540128B-C0D7-4B74-A6E3-498EC7CAC1C3}" type="pres">
      <dgm:prSet presAssocID="{76476D19-4F66-4088-94D8-0C200143040A}" presName="composite" presStyleCnt="0"/>
      <dgm:spPr/>
    </dgm:pt>
    <dgm:pt modelId="{FCD3B9D6-8315-46F9-BA56-34518DD90EB0}" type="pres">
      <dgm:prSet presAssocID="{76476D19-4F66-4088-94D8-0C200143040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043C6-550C-4DBE-9DB0-5EF98AAF4B61}" type="pres">
      <dgm:prSet presAssocID="{76476D19-4F66-4088-94D8-0C200143040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940BD1-21FB-4F15-909F-5C31B9605374}" type="presOf" srcId="{37D736B9-AA07-4E50-A4AF-630C5974F396}" destId="{8FD4E51D-3181-4A41-96B1-2BB1A1E6D206}" srcOrd="0" destOrd="1" presId="urn:microsoft.com/office/officeart/2005/8/layout/chevron2"/>
    <dgm:cxn modelId="{8F46936E-B44F-4B59-AED1-56163DBCBD23}" type="presOf" srcId="{1F3F6270-84E3-4D52-9B4C-1451F7963D94}" destId="{290043C6-550C-4DBE-9DB0-5EF98AAF4B61}" srcOrd="0" destOrd="1" presId="urn:microsoft.com/office/officeart/2005/8/layout/chevron2"/>
    <dgm:cxn modelId="{0A2BD375-998A-4485-81D4-6C6C6044EB99}" srcId="{8E804534-4D19-4C31-96D0-892228B73E2F}" destId="{53E110C9-0F1F-4A87-A97F-2F646B67E676}" srcOrd="1" destOrd="0" parTransId="{D9F4BA9B-32B9-419C-857B-4C58B303D2C9}" sibTransId="{FF837078-72E8-4A10-9BB0-69ED82EA1AED}"/>
    <dgm:cxn modelId="{8C955BF3-198D-4F73-B78E-E30C71BA6621}" srcId="{BDFB074F-BD71-40A8-8686-7A6A6892C1EF}" destId="{3E151DBE-FF6F-4275-AC51-05C940BFE146}" srcOrd="1" destOrd="0" parTransId="{41E4CE6E-43BE-46FF-A903-DABF7D2FDEDB}" sibTransId="{250DC16B-8CF4-44E7-886A-91ED8C5BB1C2}"/>
    <dgm:cxn modelId="{3992E503-3DA6-46F8-BAE5-F5160942E1B5}" srcId="{8E804534-4D19-4C31-96D0-892228B73E2F}" destId="{76476D19-4F66-4088-94D8-0C200143040A}" srcOrd="2" destOrd="0" parTransId="{B2EE5E7C-8B4E-4705-8213-ED3DFDE9E674}" sibTransId="{41E28C70-2E2A-4DF0-9B9C-BCCEECE76767}"/>
    <dgm:cxn modelId="{2E90CE02-4927-4628-84FA-CF1BD2CBDC32}" type="presOf" srcId="{BDFB074F-BD71-40A8-8686-7A6A6892C1EF}" destId="{20CC3A2F-9331-44D2-ADDA-0C015003C8B8}" srcOrd="0" destOrd="0" presId="urn:microsoft.com/office/officeart/2005/8/layout/chevron2"/>
    <dgm:cxn modelId="{5FB654F7-C621-4027-B822-FD987170B234}" type="presOf" srcId="{8E804534-4D19-4C31-96D0-892228B73E2F}" destId="{4BBFA667-D446-43B3-BC5C-3F18FC599271}" srcOrd="0" destOrd="0" presId="urn:microsoft.com/office/officeart/2005/8/layout/chevron2"/>
    <dgm:cxn modelId="{FDB3CB46-5899-4530-8865-027432FC8695}" srcId="{53E110C9-0F1F-4A87-A97F-2F646B67E676}" destId="{37D736B9-AA07-4E50-A4AF-630C5974F396}" srcOrd="1" destOrd="0" parTransId="{7DC1B5F1-319E-46DB-95EA-27FB51ED928A}" sibTransId="{0822037A-7120-426E-8EC4-686A9E23AF70}"/>
    <dgm:cxn modelId="{FC566574-897B-45F4-B9F7-4C01B58E088C}" type="presOf" srcId="{E5457CB2-23EF-40F7-B12F-EECCD2A8AE17}" destId="{8FD4E51D-3181-4A41-96B1-2BB1A1E6D206}" srcOrd="0" destOrd="0" presId="urn:microsoft.com/office/officeart/2005/8/layout/chevron2"/>
    <dgm:cxn modelId="{772904FE-F773-4B9C-AFFA-658136384DC1}" srcId="{8E804534-4D19-4C31-96D0-892228B73E2F}" destId="{BDFB074F-BD71-40A8-8686-7A6A6892C1EF}" srcOrd="0" destOrd="0" parTransId="{98231D83-B043-40DA-A59C-C4D802DA6146}" sibTransId="{5612B8FE-2D3D-49F8-93D0-85E87D5C501B}"/>
    <dgm:cxn modelId="{88E73C14-7F51-436C-BC45-40BA5732A875}" srcId="{BDFB074F-BD71-40A8-8686-7A6A6892C1EF}" destId="{77C77FC8-AFCA-45DA-9BA8-E521D7DE37D1}" srcOrd="0" destOrd="0" parTransId="{8D7C9EA8-CCB0-4ECA-82F7-E86F6C24C336}" sibTransId="{8B5D0368-351C-408D-BA6F-252B42AF8986}"/>
    <dgm:cxn modelId="{230DE8EC-9379-4FAB-9DC0-1C6E5380A026}" srcId="{76476D19-4F66-4088-94D8-0C200143040A}" destId="{1F3F6270-84E3-4D52-9B4C-1451F7963D94}" srcOrd="1" destOrd="0" parTransId="{6B794722-55F1-4976-A89B-22CFED466AB7}" sibTransId="{ABF51307-9E13-44E9-B8D6-6CCDF800A9FA}"/>
    <dgm:cxn modelId="{64134E60-1B19-4046-B1C6-5BB0795DFC56}" type="presOf" srcId="{C3947411-6F40-4031-8431-A9899608C005}" destId="{290043C6-550C-4DBE-9DB0-5EF98AAF4B61}" srcOrd="0" destOrd="0" presId="urn:microsoft.com/office/officeart/2005/8/layout/chevron2"/>
    <dgm:cxn modelId="{655687C1-7446-4950-B28E-533FBA6B3C63}" type="presOf" srcId="{76476D19-4F66-4088-94D8-0C200143040A}" destId="{FCD3B9D6-8315-46F9-BA56-34518DD90EB0}" srcOrd="0" destOrd="0" presId="urn:microsoft.com/office/officeart/2005/8/layout/chevron2"/>
    <dgm:cxn modelId="{29A510E1-3C97-4554-87F7-842C7C4CE46C}" type="presOf" srcId="{53E110C9-0F1F-4A87-A97F-2F646B67E676}" destId="{154ED69A-34B8-4293-8BD1-0529D1BE7B52}" srcOrd="0" destOrd="0" presId="urn:microsoft.com/office/officeart/2005/8/layout/chevron2"/>
    <dgm:cxn modelId="{CA79AA63-4C2B-4D20-BA8F-1B5519024551}" type="presOf" srcId="{3E151DBE-FF6F-4275-AC51-05C940BFE146}" destId="{27EF1668-1632-4149-8DB5-AD27C8BD6739}" srcOrd="0" destOrd="1" presId="urn:microsoft.com/office/officeart/2005/8/layout/chevron2"/>
    <dgm:cxn modelId="{C2639D8B-80B4-43B9-A7FF-6B9F4B32BF1C}" srcId="{53E110C9-0F1F-4A87-A97F-2F646B67E676}" destId="{E5457CB2-23EF-40F7-B12F-EECCD2A8AE17}" srcOrd="0" destOrd="0" parTransId="{861A4750-D8AE-4368-93F7-CAFBAF775AE2}" sibTransId="{41680B17-F658-4C69-9552-A95199C00889}"/>
    <dgm:cxn modelId="{30FC4D47-067E-4433-959F-6331C7B17FBE}" type="presOf" srcId="{77C77FC8-AFCA-45DA-9BA8-E521D7DE37D1}" destId="{27EF1668-1632-4149-8DB5-AD27C8BD6739}" srcOrd="0" destOrd="0" presId="urn:microsoft.com/office/officeart/2005/8/layout/chevron2"/>
    <dgm:cxn modelId="{098D5CA7-FB5A-4CE5-8F2A-1379983114D8}" srcId="{76476D19-4F66-4088-94D8-0C200143040A}" destId="{C3947411-6F40-4031-8431-A9899608C005}" srcOrd="0" destOrd="0" parTransId="{3EDD0F23-3788-4040-B362-8DE8902F095E}" sibTransId="{5FECCCE5-5C16-4CA0-B14C-F64BB264D991}"/>
    <dgm:cxn modelId="{1400B77F-7CC1-4EDC-B7B8-284032CA2A74}" type="presParOf" srcId="{4BBFA667-D446-43B3-BC5C-3F18FC599271}" destId="{1DE99EBA-989D-449E-B82A-E76B15FBDB17}" srcOrd="0" destOrd="0" presId="urn:microsoft.com/office/officeart/2005/8/layout/chevron2"/>
    <dgm:cxn modelId="{A45650C6-2AE5-4222-8359-FA1669AABA70}" type="presParOf" srcId="{1DE99EBA-989D-449E-B82A-E76B15FBDB17}" destId="{20CC3A2F-9331-44D2-ADDA-0C015003C8B8}" srcOrd="0" destOrd="0" presId="urn:microsoft.com/office/officeart/2005/8/layout/chevron2"/>
    <dgm:cxn modelId="{84B95E67-D0B7-4CF4-97D6-5A3B41E466D0}" type="presParOf" srcId="{1DE99EBA-989D-449E-B82A-E76B15FBDB17}" destId="{27EF1668-1632-4149-8DB5-AD27C8BD6739}" srcOrd="1" destOrd="0" presId="urn:microsoft.com/office/officeart/2005/8/layout/chevron2"/>
    <dgm:cxn modelId="{3568722F-5A19-440A-B980-754BB49DFAD8}" type="presParOf" srcId="{4BBFA667-D446-43B3-BC5C-3F18FC599271}" destId="{B9B438DA-691A-45E5-9AE4-50585FC17BBE}" srcOrd="1" destOrd="0" presId="urn:microsoft.com/office/officeart/2005/8/layout/chevron2"/>
    <dgm:cxn modelId="{55BCAE16-AB2A-46C0-A07D-57F20F45DE5E}" type="presParOf" srcId="{4BBFA667-D446-43B3-BC5C-3F18FC599271}" destId="{6C9AB609-3556-4206-9E97-B4DC91399E65}" srcOrd="2" destOrd="0" presId="urn:microsoft.com/office/officeart/2005/8/layout/chevron2"/>
    <dgm:cxn modelId="{FDDD9C2A-5AA2-4DA4-ACFA-FD221A932A97}" type="presParOf" srcId="{6C9AB609-3556-4206-9E97-B4DC91399E65}" destId="{154ED69A-34B8-4293-8BD1-0529D1BE7B52}" srcOrd="0" destOrd="0" presId="urn:microsoft.com/office/officeart/2005/8/layout/chevron2"/>
    <dgm:cxn modelId="{610F9466-D8B3-41AC-835F-778EEB64B267}" type="presParOf" srcId="{6C9AB609-3556-4206-9E97-B4DC91399E65}" destId="{8FD4E51D-3181-4A41-96B1-2BB1A1E6D206}" srcOrd="1" destOrd="0" presId="urn:microsoft.com/office/officeart/2005/8/layout/chevron2"/>
    <dgm:cxn modelId="{A39727B0-7C09-4C8B-8293-A2BDB9F6C124}" type="presParOf" srcId="{4BBFA667-D446-43B3-BC5C-3F18FC599271}" destId="{142BFDAD-D3BA-4431-A8C8-42B0BE65B0EC}" srcOrd="3" destOrd="0" presId="urn:microsoft.com/office/officeart/2005/8/layout/chevron2"/>
    <dgm:cxn modelId="{4F6C1318-97CC-4F92-8238-11A39D0EC56E}" type="presParOf" srcId="{4BBFA667-D446-43B3-BC5C-3F18FC599271}" destId="{5540128B-C0D7-4B74-A6E3-498EC7CAC1C3}" srcOrd="4" destOrd="0" presId="urn:microsoft.com/office/officeart/2005/8/layout/chevron2"/>
    <dgm:cxn modelId="{B0035BF9-D084-45E1-899F-C7D0B818A0DE}" type="presParOf" srcId="{5540128B-C0D7-4B74-A6E3-498EC7CAC1C3}" destId="{FCD3B9D6-8315-46F9-BA56-34518DD90EB0}" srcOrd="0" destOrd="0" presId="urn:microsoft.com/office/officeart/2005/8/layout/chevron2"/>
    <dgm:cxn modelId="{7B727FC2-980C-4C18-B59C-8BEEFF38D99A}" type="presParOf" srcId="{5540128B-C0D7-4B74-A6E3-498EC7CAC1C3}" destId="{290043C6-550C-4DBE-9DB0-5EF98AAF4B6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6B6155-AC5E-4D14-9CA2-067A739B3384}" type="doc">
      <dgm:prSet loTypeId="urn:microsoft.com/office/officeart/2005/8/layout/chevron2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F648876E-1E93-4157-B3F6-3DF0C9B63AA9}">
      <dgm:prSet phldrT="[Text]"/>
      <dgm:spPr>
        <a:solidFill>
          <a:schemeClr val="accent2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b="1" dirty="0" smtClean="0"/>
            <a:t>Outside</a:t>
          </a:r>
          <a:endParaRPr lang="en-US" b="1" dirty="0"/>
        </a:p>
      </dgm:t>
    </dgm:pt>
    <dgm:pt modelId="{F881D9F1-D306-4761-8839-B0435BC889DD}" type="parTrans" cxnId="{0960C760-2E0B-4254-B797-22F3BED03E4A}">
      <dgm:prSet/>
      <dgm:spPr/>
      <dgm:t>
        <a:bodyPr/>
        <a:lstStyle/>
        <a:p>
          <a:endParaRPr lang="en-US"/>
        </a:p>
      </dgm:t>
    </dgm:pt>
    <dgm:pt modelId="{D4348A53-71AD-45E0-8109-1E4A3F4AD81F}" type="sibTrans" cxnId="{0960C760-2E0B-4254-B797-22F3BED03E4A}">
      <dgm:prSet/>
      <dgm:spPr/>
      <dgm:t>
        <a:bodyPr/>
        <a:lstStyle/>
        <a:p>
          <a:endParaRPr lang="en-US"/>
        </a:p>
      </dgm:t>
    </dgm:pt>
    <dgm:pt modelId="{CF15ED7A-EFEA-4152-B0A2-846DD7F522A0}">
      <dgm:prSet phldrT="[Text]"/>
      <dgm:spPr/>
      <dgm:t>
        <a:bodyPr/>
        <a:lstStyle/>
        <a:p>
          <a:r>
            <a:rPr lang="en-US" b="1" dirty="0" err="1" smtClean="0">
              <a:solidFill>
                <a:schemeClr val="accent6"/>
              </a:solidFill>
            </a:rPr>
            <a:t>Emigrés</a:t>
          </a:r>
          <a:r>
            <a:rPr lang="en-US" dirty="0" smtClean="0"/>
            <a:t> flee &gt; condemnation!</a:t>
          </a:r>
          <a:endParaRPr lang="en-US" dirty="0"/>
        </a:p>
      </dgm:t>
    </dgm:pt>
    <dgm:pt modelId="{74DF6849-68A9-4627-881E-575A645D737B}" type="parTrans" cxnId="{CCDF67E5-7A95-45B9-88BD-94B8D60FF738}">
      <dgm:prSet/>
      <dgm:spPr/>
      <dgm:t>
        <a:bodyPr/>
        <a:lstStyle/>
        <a:p>
          <a:endParaRPr lang="en-US"/>
        </a:p>
      </dgm:t>
    </dgm:pt>
    <dgm:pt modelId="{FBA69091-EBD2-4FE7-B838-02EA4403435D}" type="sibTrans" cxnId="{CCDF67E5-7A95-45B9-88BD-94B8D60FF738}">
      <dgm:prSet/>
      <dgm:spPr/>
      <dgm:t>
        <a:bodyPr/>
        <a:lstStyle/>
        <a:p>
          <a:endParaRPr lang="en-US"/>
        </a:p>
      </dgm:t>
    </dgm:pt>
    <dgm:pt modelId="{6175B1D3-9C25-4CE1-BD54-F6A156FD316F}">
      <dgm:prSet phldrT="[Text]"/>
      <dgm:spPr/>
      <dgm:t>
        <a:bodyPr/>
        <a:lstStyle/>
        <a:p>
          <a:r>
            <a:rPr lang="en-US" b="1" dirty="0" smtClean="0">
              <a:solidFill>
                <a:schemeClr val="accent6"/>
              </a:solidFill>
            </a:rPr>
            <a:t>Dec. of </a:t>
          </a:r>
          <a:r>
            <a:rPr lang="en-US" b="1" dirty="0" err="1" smtClean="0">
              <a:solidFill>
                <a:schemeClr val="accent6"/>
              </a:solidFill>
            </a:rPr>
            <a:t>Pilnitz</a:t>
          </a:r>
          <a:r>
            <a:rPr lang="en-US" b="1" dirty="0" smtClean="0">
              <a:solidFill>
                <a:schemeClr val="accent6"/>
              </a:solidFill>
            </a:rPr>
            <a:t> </a:t>
          </a:r>
          <a:r>
            <a:rPr lang="en-US" dirty="0" smtClean="0"/>
            <a:t>= A + Pr threat</a:t>
          </a:r>
          <a:endParaRPr lang="en-US" dirty="0"/>
        </a:p>
      </dgm:t>
    </dgm:pt>
    <dgm:pt modelId="{60C1D1CC-D3F0-4D50-BBD6-752E7FFA2B67}" type="parTrans" cxnId="{43C6A60F-A29B-4DD6-ABE7-D5F8E81CF4E0}">
      <dgm:prSet/>
      <dgm:spPr/>
      <dgm:t>
        <a:bodyPr/>
        <a:lstStyle/>
        <a:p>
          <a:endParaRPr lang="en-US"/>
        </a:p>
      </dgm:t>
    </dgm:pt>
    <dgm:pt modelId="{FAFD6DF0-D01A-4B6B-A2C7-61FBCC6F8A8A}" type="sibTrans" cxnId="{43C6A60F-A29B-4DD6-ABE7-D5F8E81CF4E0}">
      <dgm:prSet/>
      <dgm:spPr/>
      <dgm:t>
        <a:bodyPr/>
        <a:lstStyle/>
        <a:p>
          <a:endParaRPr lang="en-US"/>
        </a:p>
      </dgm:t>
    </dgm:pt>
    <dgm:pt modelId="{5D18A27A-D0C7-4E7A-9F7D-5DBA4CC52693}">
      <dgm:prSet phldrT="[Text]" custT="1"/>
      <dgm:spPr>
        <a:solidFill>
          <a:srgbClr val="FF0000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2800" b="1" dirty="0" smtClean="0"/>
            <a:t>Radicals</a:t>
          </a:r>
        </a:p>
      </dgm:t>
    </dgm:pt>
    <dgm:pt modelId="{89902591-CF04-46A6-BE95-57A8C2B5F92E}" type="parTrans" cxnId="{EEE1D260-E2E6-45BB-9B75-AF489599C39F}">
      <dgm:prSet/>
      <dgm:spPr/>
      <dgm:t>
        <a:bodyPr/>
        <a:lstStyle/>
        <a:p>
          <a:endParaRPr lang="en-US"/>
        </a:p>
      </dgm:t>
    </dgm:pt>
    <dgm:pt modelId="{59A56E8D-42C0-4258-9248-DC376CD03A7A}" type="sibTrans" cxnId="{EEE1D260-E2E6-45BB-9B75-AF489599C39F}">
      <dgm:prSet/>
      <dgm:spPr/>
      <dgm:t>
        <a:bodyPr/>
        <a:lstStyle/>
        <a:p>
          <a:endParaRPr lang="en-US"/>
        </a:p>
      </dgm:t>
    </dgm:pt>
    <dgm:pt modelId="{9D6D9AFE-AA78-4A08-8840-0798FE9811B8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Sans-culottes</a:t>
          </a:r>
          <a:r>
            <a:rPr lang="en-US" dirty="0" smtClean="0"/>
            <a:t> want  a Republic</a:t>
          </a:r>
          <a:endParaRPr lang="en-US" dirty="0"/>
        </a:p>
      </dgm:t>
    </dgm:pt>
    <dgm:pt modelId="{7941C85B-C4E1-459E-8413-6A5FF83C0872}" type="parTrans" cxnId="{39591757-4E7E-48DA-A5A0-BDEB8775B01D}">
      <dgm:prSet/>
      <dgm:spPr/>
      <dgm:t>
        <a:bodyPr/>
        <a:lstStyle/>
        <a:p>
          <a:endParaRPr lang="en-US"/>
        </a:p>
      </dgm:t>
    </dgm:pt>
    <dgm:pt modelId="{A4C1143F-4531-4BC5-A79F-8D35FD4C585B}" type="sibTrans" cxnId="{39591757-4E7E-48DA-A5A0-BDEB8775B01D}">
      <dgm:prSet/>
      <dgm:spPr/>
      <dgm:t>
        <a:bodyPr/>
        <a:lstStyle/>
        <a:p>
          <a:endParaRPr lang="en-US"/>
        </a:p>
      </dgm:t>
    </dgm:pt>
    <dgm:pt modelId="{5D5D0CBB-84CA-4EF9-A6C3-8BB5CD6D4B26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Jacobins</a:t>
          </a:r>
          <a:r>
            <a:rPr lang="en-US" dirty="0" smtClean="0"/>
            <a:t> rise in Assembly</a:t>
          </a:r>
          <a:endParaRPr lang="en-US" dirty="0"/>
        </a:p>
      </dgm:t>
    </dgm:pt>
    <dgm:pt modelId="{E36D08FB-2499-4E74-BF42-7732E65E92DE}" type="parTrans" cxnId="{0CC24603-40D5-4A0F-BDBA-91176496D454}">
      <dgm:prSet/>
      <dgm:spPr/>
      <dgm:t>
        <a:bodyPr/>
        <a:lstStyle/>
        <a:p>
          <a:endParaRPr lang="en-US"/>
        </a:p>
      </dgm:t>
    </dgm:pt>
    <dgm:pt modelId="{C618D935-03FC-4438-B19B-7D7C1197DE56}" type="sibTrans" cxnId="{0CC24603-40D5-4A0F-BDBA-91176496D454}">
      <dgm:prSet/>
      <dgm:spPr/>
      <dgm:t>
        <a:bodyPr/>
        <a:lstStyle/>
        <a:p>
          <a:endParaRPr lang="en-US"/>
        </a:p>
      </dgm:t>
    </dgm:pt>
    <dgm:pt modelId="{76321985-DF15-4FB5-9D71-09AA4FAF71C8}">
      <dgm:prSet phldrT="[Text]" custT="1"/>
      <dgm:spPr>
        <a:solidFill>
          <a:schemeClr val="accent2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3600" b="1" dirty="0" smtClean="0"/>
            <a:t>War!</a:t>
          </a:r>
          <a:endParaRPr lang="en-US" sz="3600" b="1" dirty="0"/>
        </a:p>
      </dgm:t>
    </dgm:pt>
    <dgm:pt modelId="{66878651-9D92-4690-910B-41EAF8706B68}" type="parTrans" cxnId="{DD0D0FB7-36C4-493E-8A67-80969C34B834}">
      <dgm:prSet/>
      <dgm:spPr/>
      <dgm:t>
        <a:bodyPr/>
        <a:lstStyle/>
        <a:p>
          <a:endParaRPr lang="en-US"/>
        </a:p>
      </dgm:t>
    </dgm:pt>
    <dgm:pt modelId="{F7C7C7AA-98E1-4CBC-90A1-9DC74E4BB3BF}" type="sibTrans" cxnId="{DD0D0FB7-36C4-493E-8A67-80969C34B834}">
      <dgm:prSet/>
      <dgm:spPr/>
      <dgm:t>
        <a:bodyPr/>
        <a:lstStyle/>
        <a:p>
          <a:endParaRPr lang="en-US"/>
        </a:p>
      </dgm:t>
    </dgm:pt>
    <dgm:pt modelId="{2A9308D8-6FDD-40F4-AC54-1D3441FD1334}">
      <dgm:prSet phldrT="[Text]"/>
      <dgm:spPr/>
      <dgm:t>
        <a:bodyPr/>
        <a:lstStyle/>
        <a:p>
          <a:r>
            <a:rPr lang="en-US" dirty="0" smtClean="0"/>
            <a:t>Spread the revolution!</a:t>
          </a:r>
          <a:endParaRPr lang="en-US" dirty="0"/>
        </a:p>
      </dgm:t>
    </dgm:pt>
    <dgm:pt modelId="{6724A941-E4E0-4694-9F30-22BEF4C1F939}" type="parTrans" cxnId="{6FEC1D26-C8C6-4774-9DAD-BDD2A9B3EC92}">
      <dgm:prSet/>
      <dgm:spPr/>
      <dgm:t>
        <a:bodyPr/>
        <a:lstStyle/>
        <a:p>
          <a:endParaRPr lang="en-US"/>
        </a:p>
      </dgm:t>
    </dgm:pt>
    <dgm:pt modelId="{F6D39EB8-1409-4983-8511-D55332ECA704}" type="sibTrans" cxnId="{6FEC1D26-C8C6-4774-9DAD-BDD2A9B3EC92}">
      <dgm:prSet/>
      <dgm:spPr/>
      <dgm:t>
        <a:bodyPr/>
        <a:lstStyle/>
        <a:p>
          <a:endParaRPr lang="en-US"/>
        </a:p>
      </dgm:t>
    </dgm:pt>
    <dgm:pt modelId="{0597CF24-AD11-434F-9DCE-ED477F88794C}">
      <dgm:prSet phldrT="[Text]"/>
      <dgm:spPr/>
      <dgm:t>
        <a:bodyPr/>
        <a:lstStyle/>
        <a:p>
          <a:r>
            <a:rPr lang="en-US" dirty="0" smtClean="0"/>
            <a:t>Declare WAR on </a:t>
          </a:r>
          <a:r>
            <a:rPr lang="en-US" dirty="0" err="1" smtClean="0"/>
            <a:t>A+GB+Pr</a:t>
          </a:r>
          <a:r>
            <a:rPr lang="en-US" dirty="0" smtClean="0"/>
            <a:t>...!</a:t>
          </a:r>
          <a:endParaRPr lang="en-US" dirty="0"/>
        </a:p>
      </dgm:t>
    </dgm:pt>
    <dgm:pt modelId="{C5AA41D9-AF99-4DA6-B3F8-36FC3C3B61E6}" type="parTrans" cxnId="{61F1DD6A-6B1C-4564-8FB4-CC023E4C8A65}">
      <dgm:prSet/>
      <dgm:spPr/>
      <dgm:t>
        <a:bodyPr/>
        <a:lstStyle/>
        <a:p>
          <a:endParaRPr lang="en-US"/>
        </a:p>
      </dgm:t>
    </dgm:pt>
    <dgm:pt modelId="{C0F3E871-F6E7-4A04-A3DE-426427AF0E76}" type="sibTrans" cxnId="{61F1DD6A-6B1C-4564-8FB4-CC023E4C8A65}">
      <dgm:prSet/>
      <dgm:spPr/>
      <dgm:t>
        <a:bodyPr/>
        <a:lstStyle/>
        <a:p>
          <a:endParaRPr lang="en-US"/>
        </a:p>
      </dgm:t>
    </dgm:pt>
    <dgm:pt modelId="{FF705C82-3A2E-488B-9AF1-623210A7DD35}" type="pres">
      <dgm:prSet presAssocID="{626B6155-AC5E-4D14-9CA2-067A739B338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EC49B1-E44E-4ABF-86DD-C28B20B2C465}" type="pres">
      <dgm:prSet presAssocID="{F648876E-1E93-4157-B3F6-3DF0C9B63AA9}" presName="composite" presStyleCnt="0"/>
      <dgm:spPr/>
    </dgm:pt>
    <dgm:pt modelId="{071BA150-6AFC-40A9-AB2F-3051879C2F08}" type="pres">
      <dgm:prSet presAssocID="{F648876E-1E93-4157-B3F6-3DF0C9B63AA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99D8F6-23D9-48A7-BBEF-472F54ADF12E}" type="pres">
      <dgm:prSet presAssocID="{F648876E-1E93-4157-B3F6-3DF0C9B63AA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4265A-04C1-4AC6-9A9F-F855367D5903}" type="pres">
      <dgm:prSet presAssocID="{D4348A53-71AD-45E0-8109-1E4A3F4AD81F}" presName="sp" presStyleCnt="0"/>
      <dgm:spPr/>
    </dgm:pt>
    <dgm:pt modelId="{CC45AB81-AFF8-4BD1-8D81-66439C7625B0}" type="pres">
      <dgm:prSet presAssocID="{5D18A27A-D0C7-4E7A-9F7D-5DBA4CC52693}" presName="composite" presStyleCnt="0"/>
      <dgm:spPr/>
    </dgm:pt>
    <dgm:pt modelId="{A196C42D-5A1A-4289-8B9E-37BE8DCAA8EE}" type="pres">
      <dgm:prSet presAssocID="{5D18A27A-D0C7-4E7A-9F7D-5DBA4CC5269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8835E-8C1B-4562-9FB4-B0DB6EBE3E0C}" type="pres">
      <dgm:prSet presAssocID="{5D18A27A-D0C7-4E7A-9F7D-5DBA4CC5269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16BC3-1E8A-41F5-B336-446CAA4E3DFF}" type="pres">
      <dgm:prSet presAssocID="{59A56E8D-42C0-4258-9248-DC376CD03A7A}" presName="sp" presStyleCnt="0"/>
      <dgm:spPr/>
    </dgm:pt>
    <dgm:pt modelId="{1898D493-2203-4CEC-8A71-164C336D539C}" type="pres">
      <dgm:prSet presAssocID="{76321985-DF15-4FB5-9D71-09AA4FAF71C8}" presName="composite" presStyleCnt="0"/>
      <dgm:spPr/>
    </dgm:pt>
    <dgm:pt modelId="{549C2D85-8054-48C2-9FA2-397D565BB1C7}" type="pres">
      <dgm:prSet presAssocID="{76321985-DF15-4FB5-9D71-09AA4FAF71C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7065C3-5E54-4C29-9E1B-1FAF3F250CD0}" type="pres">
      <dgm:prSet presAssocID="{76321985-DF15-4FB5-9D71-09AA4FAF71C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C24603-40D5-4A0F-BDBA-91176496D454}" srcId="{5D18A27A-D0C7-4E7A-9F7D-5DBA4CC52693}" destId="{5D5D0CBB-84CA-4EF9-A6C3-8BB5CD6D4B26}" srcOrd="1" destOrd="0" parTransId="{E36D08FB-2499-4E74-BF42-7732E65E92DE}" sibTransId="{C618D935-03FC-4438-B19B-7D7C1197DE56}"/>
    <dgm:cxn modelId="{38DA3BA7-B87F-44EF-BEFD-F40E4C04232D}" type="presOf" srcId="{F648876E-1E93-4157-B3F6-3DF0C9B63AA9}" destId="{071BA150-6AFC-40A9-AB2F-3051879C2F08}" srcOrd="0" destOrd="0" presId="urn:microsoft.com/office/officeart/2005/8/layout/chevron2"/>
    <dgm:cxn modelId="{39591757-4E7E-48DA-A5A0-BDEB8775B01D}" srcId="{5D18A27A-D0C7-4E7A-9F7D-5DBA4CC52693}" destId="{9D6D9AFE-AA78-4A08-8840-0798FE9811B8}" srcOrd="0" destOrd="0" parTransId="{7941C85B-C4E1-459E-8413-6A5FF83C0872}" sibTransId="{A4C1143F-4531-4BC5-A79F-8D35FD4C585B}"/>
    <dgm:cxn modelId="{DD0D0FB7-36C4-493E-8A67-80969C34B834}" srcId="{626B6155-AC5E-4D14-9CA2-067A739B3384}" destId="{76321985-DF15-4FB5-9D71-09AA4FAF71C8}" srcOrd="2" destOrd="0" parTransId="{66878651-9D92-4690-910B-41EAF8706B68}" sibTransId="{F7C7C7AA-98E1-4CBC-90A1-9DC74E4BB3BF}"/>
    <dgm:cxn modelId="{61F1DD6A-6B1C-4564-8FB4-CC023E4C8A65}" srcId="{76321985-DF15-4FB5-9D71-09AA4FAF71C8}" destId="{0597CF24-AD11-434F-9DCE-ED477F88794C}" srcOrd="1" destOrd="0" parTransId="{C5AA41D9-AF99-4DA6-B3F8-36FC3C3B61E6}" sibTransId="{C0F3E871-F6E7-4A04-A3DE-426427AF0E76}"/>
    <dgm:cxn modelId="{EEE1D260-E2E6-45BB-9B75-AF489599C39F}" srcId="{626B6155-AC5E-4D14-9CA2-067A739B3384}" destId="{5D18A27A-D0C7-4E7A-9F7D-5DBA4CC52693}" srcOrd="1" destOrd="0" parTransId="{89902591-CF04-46A6-BE95-57A8C2B5F92E}" sibTransId="{59A56E8D-42C0-4258-9248-DC376CD03A7A}"/>
    <dgm:cxn modelId="{CCDF67E5-7A95-45B9-88BD-94B8D60FF738}" srcId="{F648876E-1E93-4157-B3F6-3DF0C9B63AA9}" destId="{CF15ED7A-EFEA-4152-B0A2-846DD7F522A0}" srcOrd="0" destOrd="0" parTransId="{74DF6849-68A9-4627-881E-575A645D737B}" sibTransId="{FBA69091-EBD2-4FE7-B838-02EA4403435D}"/>
    <dgm:cxn modelId="{DF191863-B5F2-4FBC-A9C2-D2E10ADC5E2F}" type="presOf" srcId="{76321985-DF15-4FB5-9D71-09AA4FAF71C8}" destId="{549C2D85-8054-48C2-9FA2-397D565BB1C7}" srcOrd="0" destOrd="0" presId="urn:microsoft.com/office/officeart/2005/8/layout/chevron2"/>
    <dgm:cxn modelId="{A5A514BC-25C6-41AC-9E7C-63A8D8D363E4}" type="presOf" srcId="{5D5D0CBB-84CA-4EF9-A6C3-8BB5CD6D4B26}" destId="{DA08835E-8C1B-4562-9FB4-B0DB6EBE3E0C}" srcOrd="0" destOrd="1" presId="urn:microsoft.com/office/officeart/2005/8/layout/chevron2"/>
    <dgm:cxn modelId="{66A3BDEF-31C0-4DE4-934F-1D52725F3FB0}" type="presOf" srcId="{626B6155-AC5E-4D14-9CA2-067A739B3384}" destId="{FF705C82-3A2E-488B-9AF1-623210A7DD35}" srcOrd="0" destOrd="0" presId="urn:microsoft.com/office/officeart/2005/8/layout/chevron2"/>
    <dgm:cxn modelId="{A6713900-4236-4B9C-85FC-A3907F0CFD8E}" type="presOf" srcId="{9D6D9AFE-AA78-4A08-8840-0798FE9811B8}" destId="{DA08835E-8C1B-4562-9FB4-B0DB6EBE3E0C}" srcOrd="0" destOrd="0" presId="urn:microsoft.com/office/officeart/2005/8/layout/chevron2"/>
    <dgm:cxn modelId="{715B3D3E-E25B-41A3-80CE-DA11367252D8}" type="presOf" srcId="{6175B1D3-9C25-4CE1-BD54-F6A156FD316F}" destId="{5399D8F6-23D9-48A7-BBEF-472F54ADF12E}" srcOrd="0" destOrd="1" presId="urn:microsoft.com/office/officeart/2005/8/layout/chevron2"/>
    <dgm:cxn modelId="{AC372B72-D892-43C4-AF6A-A897343693F9}" type="presOf" srcId="{0597CF24-AD11-434F-9DCE-ED477F88794C}" destId="{C07065C3-5E54-4C29-9E1B-1FAF3F250CD0}" srcOrd="0" destOrd="1" presId="urn:microsoft.com/office/officeart/2005/8/layout/chevron2"/>
    <dgm:cxn modelId="{0960C760-2E0B-4254-B797-22F3BED03E4A}" srcId="{626B6155-AC5E-4D14-9CA2-067A739B3384}" destId="{F648876E-1E93-4157-B3F6-3DF0C9B63AA9}" srcOrd="0" destOrd="0" parTransId="{F881D9F1-D306-4761-8839-B0435BC889DD}" sibTransId="{D4348A53-71AD-45E0-8109-1E4A3F4AD81F}"/>
    <dgm:cxn modelId="{461689B1-00B1-41C6-9BC9-E8352C5BA8B9}" type="presOf" srcId="{CF15ED7A-EFEA-4152-B0A2-846DD7F522A0}" destId="{5399D8F6-23D9-48A7-BBEF-472F54ADF12E}" srcOrd="0" destOrd="0" presId="urn:microsoft.com/office/officeart/2005/8/layout/chevron2"/>
    <dgm:cxn modelId="{B3FAB740-5170-4D6E-AEEF-CCF6AD4FE92B}" type="presOf" srcId="{5D18A27A-D0C7-4E7A-9F7D-5DBA4CC52693}" destId="{A196C42D-5A1A-4289-8B9E-37BE8DCAA8EE}" srcOrd="0" destOrd="0" presId="urn:microsoft.com/office/officeart/2005/8/layout/chevron2"/>
    <dgm:cxn modelId="{3E025889-AD3B-4834-AED4-9B94A8B455D1}" type="presOf" srcId="{2A9308D8-6FDD-40F4-AC54-1D3441FD1334}" destId="{C07065C3-5E54-4C29-9E1B-1FAF3F250CD0}" srcOrd="0" destOrd="0" presId="urn:microsoft.com/office/officeart/2005/8/layout/chevron2"/>
    <dgm:cxn modelId="{6FEC1D26-C8C6-4774-9DAD-BDD2A9B3EC92}" srcId="{76321985-DF15-4FB5-9D71-09AA4FAF71C8}" destId="{2A9308D8-6FDD-40F4-AC54-1D3441FD1334}" srcOrd="0" destOrd="0" parTransId="{6724A941-E4E0-4694-9F30-22BEF4C1F939}" sibTransId="{F6D39EB8-1409-4983-8511-D55332ECA704}"/>
    <dgm:cxn modelId="{43C6A60F-A29B-4DD6-ABE7-D5F8E81CF4E0}" srcId="{F648876E-1E93-4157-B3F6-3DF0C9B63AA9}" destId="{6175B1D3-9C25-4CE1-BD54-F6A156FD316F}" srcOrd="1" destOrd="0" parTransId="{60C1D1CC-D3F0-4D50-BBD6-752E7FFA2B67}" sibTransId="{FAFD6DF0-D01A-4B6B-A2C7-61FBCC6F8A8A}"/>
    <dgm:cxn modelId="{001EDB09-5932-4973-9FE3-CB5986B851A0}" type="presParOf" srcId="{FF705C82-3A2E-488B-9AF1-623210A7DD35}" destId="{3EEC49B1-E44E-4ABF-86DD-C28B20B2C465}" srcOrd="0" destOrd="0" presId="urn:microsoft.com/office/officeart/2005/8/layout/chevron2"/>
    <dgm:cxn modelId="{AE4243C3-1FD0-4A27-9F7D-768737953C51}" type="presParOf" srcId="{3EEC49B1-E44E-4ABF-86DD-C28B20B2C465}" destId="{071BA150-6AFC-40A9-AB2F-3051879C2F08}" srcOrd="0" destOrd="0" presId="urn:microsoft.com/office/officeart/2005/8/layout/chevron2"/>
    <dgm:cxn modelId="{7E0DFA3B-5990-4A68-BF38-068838230B31}" type="presParOf" srcId="{3EEC49B1-E44E-4ABF-86DD-C28B20B2C465}" destId="{5399D8F6-23D9-48A7-BBEF-472F54ADF12E}" srcOrd="1" destOrd="0" presId="urn:microsoft.com/office/officeart/2005/8/layout/chevron2"/>
    <dgm:cxn modelId="{1A761270-8E2F-48C3-AD24-5C951B7C97A7}" type="presParOf" srcId="{FF705C82-3A2E-488B-9AF1-623210A7DD35}" destId="{D084265A-04C1-4AC6-9A9F-F855367D5903}" srcOrd="1" destOrd="0" presId="urn:microsoft.com/office/officeart/2005/8/layout/chevron2"/>
    <dgm:cxn modelId="{8D15FD39-3F5F-4D0B-814C-A35BBE8E01EA}" type="presParOf" srcId="{FF705C82-3A2E-488B-9AF1-623210A7DD35}" destId="{CC45AB81-AFF8-4BD1-8D81-66439C7625B0}" srcOrd="2" destOrd="0" presId="urn:microsoft.com/office/officeart/2005/8/layout/chevron2"/>
    <dgm:cxn modelId="{71D74641-DF26-44F7-999C-3BFC639340ED}" type="presParOf" srcId="{CC45AB81-AFF8-4BD1-8D81-66439C7625B0}" destId="{A196C42D-5A1A-4289-8B9E-37BE8DCAA8EE}" srcOrd="0" destOrd="0" presId="urn:microsoft.com/office/officeart/2005/8/layout/chevron2"/>
    <dgm:cxn modelId="{2806EAC0-41B7-4C6B-998A-6E54AA5FE31A}" type="presParOf" srcId="{CC45AB81-AFF8-4BD1-8D81-66439C7625B0}" destId="{DA08835E-8C1B-4562-9FB4-B0DB6EBE3E0C}" srcOrd="1" destOrd="0" presId="urn:microsoft.com/office/officeart/2005/8/layout/chevron2"/>
    <dgm:cxn modelId="{295D1307-771E-4FB2-BB13-E54F8F80162C}" type="presParOf" srcId="{FF705C82-3A2E-488B-9AF1-623210A7DD35}" destId="{68D16BC3-1E8A-41F5-B336-446CAA4E3DFF}" srcOrd="3" destOrd="0" presId="urn:microsoft.com/office/officeart/2005/8/layout/chevron2"/>
    <dgm:cxn modelId="{E18BED26-29FC-4BC7-B061-A58477647DBB}" type="presParOf" srcId="{FF705C82-3A2E-488B-9AF1-623210A7DD35}" destId="{1898D493-2203-4CEC-8A71-164C336D539C}" srcOrd="4" destOrd="0" presId="urn:microsoft.com/office/officeart/2005/8/layout/chevron2"/>
    <dgm:cxn modelId="{DDF7806F-6195-4E4B-AAF5-513FF0890926}" type="presParOf" srcId="{1898D493-2203-4CEC-8A71-164C336D539C}" destId="{549C2D85-8054-48C2-9FA2-397D565BB1C7}" srcOrd="0" destOrd="0" presId="urn:microsoft.com/office/officeart/2005/8/layout/chevron2"/>
    <dgm:cxn modelId="{F62B2A64-2E0B-46C2-ACB3-A3C8984746F9}" type="presParOf" srcId="{1898D493-2203-4CEC-8A71-164C336D539C}" destId="{C07065C3-5E54-4C29-9E1B-1FAF3F250C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563EC8-FB78-48CB-BC68-C57218F25995}" type="doc">
      <dgm:prSet loTypeId="urn:microsoft.com/office/officeart/2005/8/layout/chevron2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en-US"/>
        </a:p>
      </dgm:t>
    </dgm:pt>
    <dgm:pt modelId="{B4A34675-2C13-4E2F-BD90-7C6882846D5F}">
      <dgm:prSet phldrT="[Text]" custT="1"/>
      <dgm:spPr>
        <a:solidFill>
          <a:srgbClr val="FF0000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2800" b="1" dirty="0" smtClean="0"/>
            <a:t>Tension</a:t>
          </a:r>
          <a:endParaRPr lang="en-US" sz="2800" b="1" dirty="0"/>
        </a:p>
      </dgm:t>
    </dgm:pt>
    <dgm:pt modelId="{0CF9FC21-CB61-4A6B-ADF1-07181623D940}" type="parTrans" cxnId="{9C082092-F05A-499D-A04C-82CA4CEAADC7}">
      <dgm:prSet/>
      <dgm:spPr/>
      <dgm:t>
        <a:bodyPr/>
        <a:lstStyle/>
        <a:p>
          <a:endParaRPr lang="en-US"/>
        </a:p>
      </dgm:t>
    </dgm:pt>
    <dgm:pt modelId="{9B614087-4E4B-424B-95F6-B90650BDA2C6}" type="sibTrans" cxnId="{9C082092-F05A-499D-A04C-82CA4CEAADC7}">
      <dgm:prSet/>
      <dgm:spPr/>
      <dgm:t>
        <a:bodyPr/>
        <a:lstStyle/>
        <a:p>
          <a:endParaRPr lang="en-US"/>
        </a:p>
      </dgm:t>
    </dgm:pt>
    <dgm:pt modelId="{CF91D7E9-810C-451D-8610-B60E65EA5CC8}">
      <dgm:prSet phldrT="[Text]"/>
      <dgm:spPr/>
      <dgm:t>
        <a:bodyPr/>
        <a:lstStyle/>
        <a:p>
          <a:r>
            <a:rPr lang="en-US" dirty="0" smtClean="0"/>
            <a:t>External: Losing war </a:t>
          </a:r>
          <a:r>
            <a:rPr lang="en-US" dirty="0" smtClean="0">
              <a:sym typeface="Wingdings" pitchFamily="2" charset="2"/>
            </a:rPr>
            <a:t></a:t>
          </a:r>
          <a:endParaRPr lang="en-US" dirty="0"/>
        </a:p>
      </dgm:t>
    </dgm:pt>
    <dgm:pt modelId="{5640D71A-F2CA-438D-AF1B-92E1F576FB4C}" type="parTrans" cxnId="{5411D64C-42CC-4271-9028-2A24D766E9D9}">
      <dgm:prSet/>
      <dgm:spPr/>
      <dgm:t>
        <a:bodyPr/>
        <a:lstStyle/>
        <a:p>
          <a:endParaRPr lang="en-US"/>
        </a:p>
      </dgm:t>
    </dgm:pt>
    <dgm:pt modelId="{E38F362D-911E-40A0-8E2D-625E5B999E54}" type="sibTrans" cxnId="{5411D64C-42CC-4271-9028-2A24D766E9D9}">
      <dgm:prSet/>
      <dgm:spPr/>
      <dgm:t>
        <a:bodyPr/>
        <a:lstStyle/>
        <a:p>
          <a:endParaRPr lang="en-US"/>
        </a:p>
      </dgm:t>
    </dgm:pt>
    <dgm:pt modelId="{9B38444C-794C-4425-B9C8-0A87C607E440}">
      <dgm:prSet phldrT="[Text]"/>
      <dgm:spPr/>
      <dgm:t>
        <a:bodyPr/>
        <a:lstStyle/>
        <a:p>
          <a:r>
            <a:rPr lang="en-US" dirty="0" smtClean="0"/>
            <a:t>Internal: </a:t>
          </a:r>
          <a:r>
            <a:rPr lang="en-US" b="1" dirty="0" smtClean="0">
              <a:solidFill>
                <a:srgbClr val="FF0000"/>
              </a:solidFill>
            </a:rPr>
            <a:t>September Massacres </a:t>
          </a:r>
          <a:endParaRPr lang="en-US" b="1" dirty="0">
            <a:solidFill>
              <a:srgbClr val="FF0000"/>
            </a:solidFill>
          </a:endParaRPr>
        </a:p>
      </dgm:t>
    </dgm:pt>
    <dgm:pt modelId="{02315BD7-7F6A-4568-9E3D-C398E54A652C}" type="parTrans" cxnId="{EBE73C73-0573-480D-BD9F-FDBC0116A0DD}">
      <dgm:prSet/>
      <dgm:spPr/>
      <dgm:t>
        <a:bodyPr/>
        <a:lstStyle/>
        <a:p>
          <a:endParaRPr lang="en-US"/>
        </a:p>
      </dgm:t>
    </dgm:pt>
    <dgm:pt modelId="{60A29965-7459-4895-80A8-6623A4896B3D}" type="sibTrans" cxnId="{EBE73C73-0573-480D-BD9F-FDBC0116A0DD}">
      <dgm:prSet/>
      <dgm:spPr/>
      <dgm:t>
        <a:bodyPr/>
        <a:lstStyle/>
        <a:p>
          <a:endParaRPr lang="en-US"/>
        </a:p>
      </dgm:t>
    </dgm:pt>
    <dgm:pt modelId="{539042BB-F5F2-445F-9D25-12BF8C3159CD}">
      <dgm:prSet phldrT="[Text]" custT="1"/>
      <dgm:spPr>
        <a:solidFill>
          <a:schemeClr val="accent2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3200" b="1" dirty="0" err="1" smtClean="0"/>
            <a:t>Gov’t</a:t>
          </a:r>
          <a:endParaRPr lang="en-US" sz="3200" b="1" dirty="0"/>
        </a:p>
      </dgm:t>
    </dgm:pt>
    <dgm:pt modelId="{5253ED19-610C-45E8-9DEA-F42C7D932F49}" type="parTrans" cxnId="{B7A374BE-E881-4465-99DB-3BCC70E34E9D}">
      <dgm:prSet/>
      <dgm:spPr/>
      <dgm:t>
        <a:bodyPr/>
        <a:lstStyle/>
        <a:p>
          <a:endParaRPr lang="en-US"/>
        </a:p>
      </dgm:t>
    </dgm:pt>
    <dgm:pt modelId="{F980839B-14F9-4C5E-BDF0-BE321DB1B3D0}" type="sibTrans" cxnId="{B7A374BE-E881-4465-99DB-3BCC70E34E9D}">
      <dgm:prSet/>
      <dgm:spPr/>
      <dgm:t>
        <a:bodyPr/>
        <a:lstStyle/>
        <a:p>
          <a:endParaRPr lang="en-US"/>
        </a:p>
      </dgm:t>
    </dgm:pt>
    <dgm:pt modelId="{4D50311C-2D33-4AC5-B94D-1BDF71CD32E4}">
      <dgm:prSet phldrT="[Text]"/>
      <dgm:spPr/>
      <dgm:t>
        <a:bodyPr/>
        <a:lstStyle/>
        <a:p>
          <a:r>
            <a:rPr lang="en-US" b="1" dirty="0" smtClean="0">
              <a:solidFill>
                <a:schemeClr val="accent2"/>
              </a:solidFill>
            </a:rPr>
            <a:t>Nat’l Convention</a:t>
          </a:r>
          <a:endParaRPr lang="en-US" b="1" dirty="0">
            <a:solidFill>
              <a:schemeClr val="accent2"/>
            </a:solidFill>
          </a:endParaRPr>
        </a:p>
      </dgm:t>
    </dgm:pt>
    <dgm:pt modelId="{D3A35E7A-54EB-4466-96AB-D55263CB11F1}" type="parTrans" cxnId="{9E4A548F-4548-4E0F-9FD6-2F55152ACE8F}">
      <dgm:prSet/>
      <dgm:spPr/>
      <dgm:t>
        <a:bodyPr/>
        <a:lstStyle/>
        <a:p>
          <a:endParaRPr lang="en-US"/>
        </a:p>
      </dgm:t>
    </dgm:pt>
    <dgm:pt modelId="{7634FC54-B144-41F2-8D0A-14933F534946}" type="sibTrans" cxnId="{9E4A548F-4548-4E0F-9FD6-2F55152ACE8F}">
      <dgm:prSet/>
      <dgm:spPr/>
      <dgm:t>
        <a:bodyPr/>
        <a:lstStyle/>
        <a:p>
          <a:endParaRPr lang="en-US"/>
        </a:p>
      </dgm:t>
    </dgm:pt>
    <dgm:pt modelId="{80DE7D9F-0D92-4F06-ACF8-4CD523A75E4D}">
      <dgm:prSet phldrT="[Text]"/>
      <dgm:spPr/>
      <dgm:t>
        <a:bodyPr/>
        <a:lstStyle/>
        <a:p>
          <a:r>
            <a:rPr lang="en-US" b="1" dirty="0" smtClean="0">
              <a:solidFill>
                <a:schemeClr val="accent2"/>
              </a:solidFill>
            </a:rPr>
            <a:t>Universal Male Suffrage</a:t>
          </a:r>
          <a:endParaRPr lang="en-US" b="1" dirty="0">
            <a:solidFill>
              <a:schemeClr val="accent2"/>
            </a:solidFill>
          </a:endParaRPr>
        </a:p>
      </dgm:t>
    </dgm:pt>
    <dgm:pt modelId="{C804D110-4220-4E77-899D-9AD446BDD91B}" type="parTrans" cxnId="{A3CC71B9-A142-439C-89D3-D1CFC28F4305}">
      <dgm:prSet/>
      <dgm:spPr/>
      <dgm:t>
        <a:bodyPr/>
        <a:lstStyle/>
        <a:p>
          <a:endParaRPr lang="en-US"/>
        </a:p>
      </dgm:t>
    </dgm:pt>
    <dgm:pt modelId="{B8D63685-516A-44BF-A6B0-FE8C23E2F0D8}" type="sibTrans" cxnId="{A3CC71B9-A142-439C-89D3-D1CFC28F4305}">
      <dgm:prSet/>
      <dgm:spPr/>
      <dgm:t>
        <a:bodyPr/>
        <a:lstStyle/>
        <a:p>
          <a:endParaRPr lang="en-US"/>
        </a:p>
      </dgm:t>
    </dgm:pt>
    <dgm:pt modelId="{ECBF7666-E000-4543-A6BD-52180F4E5C5D}">
      <dgm:prSet phldrT="[Text]" custT="1"/>
      <dgm:spPr>
        <a:solidFill>
          <a:srgbClr val="FF0000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2800" b="1" dirty="0" smtClean="0"/>
            <a:t>Jacobin</a:t>
          </a:r>
          <a:endParaRPr lang="en-US" sz="2800" b="1" dirty="0"/>
        </a:p>
      </dgm:t>
    </dgm:pt>
    <dgm:pt modelId="{84710979-4F13-4FF4-932B-36E461A62EB1}" type="parTrans" cxnId="{CD4E3944-D987-4D00-89CB-11698BBE948B}">
      <dgm:prSet/>
      <dgm:spPr/>
      <dgm:t>
        <a:bodyPr/>
        <a:lstStyle/>
        <a:p>
          <a:endParaRPr lang="en-US"/>
        </a:p>
      </dgm:t>
    </dgm:pt>
    <dgm:pt modelId="{EDD8F411-2B8D-4A6D-A4BB-049A4C88B4B1}" type="sibTrans" cxnId="{CD4E3944-D987-4D00-89CB-11698BBE948B}">
      <dgm:prSet/>
      <dgm:spPr/>
      <dgm:t>
        <a:bodyPr/>
        <a:lstStyle/>
        <a:p>
          <a:endParaRPr lang="en-US"/>
        </a:p>
      </dgm:t>
    </dgm:pt>
    <dgm:pt modelId="{43B0A0B8-377C-4175-A3B0-A1EDE62056CF}">
      <dgm:prSet phldrT="[Text]"/>
      <dgm:spPr/>
      <dgm:t>
        <a:bodyPr/>
        <a:lstStyle/>
        <a:p>
          <a:r>
            <a:rPr lang="en-US" b="1" dirty="0" smtClean="0"/>
            <a:t>Abolish Monarchy &gt;&gt; Republic!</a:t>
          </a:r>
          <a:endParaRPr lang="en-US" b="1" dirty="0"/>
        </a:p>
      </dgm:t>
    </dgm:pt>
    <dgm:pt modelId="{CEE6AA59-0C7D-479B-8DF8-2B2C6AB26637}" type="parTrans" cxnId="{DC3AF6FB-FA15-459A-9547-1772F3DDDFA6}">
      <dgm:prSet/>
      <dgm:spPr/>
      <dgm:t>
        <a:bodyPr/>
        <a:lstStyle/>
        <a:p>
          <a:endParaRPr lang="en-US"/>
        </a:p>
      </dgm:t>
    </dgm:pt>
    <dgm:pt modelId="{A57739CE-F420-4563-84E6-DFF1694A902B}" type="sibTrans" cxnId="{DC3AF6FB-FA15-459A-9547-1772F3DDDFA6}">
      <dgm:prSet/>
      <dgm:spPr/>
      <dgm:t>
        <a:bodyPr/>
        <a:lstStyle/>
        <a:p>
          <a:endParaRPr lang="en-US"/>
        </a:p>
      </dgm:t>
    </dgm:pt>
    <dgm:pt modelId="{1FEE11BC-7ABC-44AE-B0BC-41B143DD6052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Execute King Louis XVI </a:t>
          </a:r>
          <a:r>
            <a:rPr lang="en-US" dirty="0" smtClean="0"/>
            <a:t>&gt; </a:t>
          </a:r>
          <a:r>
            <a:rPr lang="en-US" b="1" dirty="0" smtClean="0"/>
            <a:t>Treason!</a:t>
          </a:r>
          <a:endParaRPr lang="en-US" b="1" dirty="0"/>
        </a:p>
      </dgm:t>
    </dgm:pt>
    <dgm:pt modelId="{B7E70ADA-1520-420C-9946-67458BB991C6}" type="parTrans" cxnId="{5206B50D-CED7-47BB-BD7D-83E309E25948}">
      <dgm:prSet/>
      <dgm:spPr/>
      <dgm:t>
        <a:bodyPr/>
        <a:lstStyle/>
        <a:p>
          <a:endParaRPr lang="en-US"/>
        </a:p>
      </dgm:t>
    </dgm:pt>
    <dgm:pt modelId="{ADC51F07-0B36-4BB4-95D3-8A9EE248BDB1}" type="sibTrans" cxnId="{5206B50D-CED7-47BB-BD7D-83E309E25948}">
      <dgm:prSet/>
      <dgm:spPr/>
      <dgm:t>
        <a:bodyPr/>
        <a:lstStyle/>
        <a:p>
          <a:endParaRPr lang="en-US"/>
        </a:p>
      </dgm:t>
    </dgm:pt>
    <dgm:pt modelId="{5013F31C-80AF-4AAD-BDB2-440D8A0E0786}" type="pres">
      <dgm:prSet presAssocID="{A0563EC8-FB78-48CB-BC68-C57218F2599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AA7F8B-FD7E-4381-931A-2128E9FFE4BC}" type="pres">
      <dgm:prSet presAssocID="{B4A34675-2C13-4E2F-BD90-7C6882846D5F}" presName="composite" presStyleCnt="0"/>
      <dgm:spPr/>
    </dgm:pt>
    <dgm:pt modelId="{907FCFA0-F1CE-432A-819F-D0B6810EA430}" type="pres">
      <dgm:prSet presAssocID="{B4A34675-2C13-4E2F-BD90-7C6882846D5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3CE4C-C80A-4A9E-BD16-714DA8931004}" type="pres">
      <dgm:prSet presAssocID="{B4A34675-2C13-4E2F-BD90-7C6882846D5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B296D4-A2C3-4DC4-8557-232B18B0A058}" type="pres">
      <dgm:prSet presAssocID="{9B614087-4E4B-424B-95F6-B90650BDA2C6}" presName="sp" presStyleCnt="0"/>
      <dgm:spPr/>
    </dgm:pt>
    <dgm:pt modelId="{EC67B635-44F7-44AA-A66C-8E5594093DF8}" type="pres">
      <dgm:prSet presAssocID="{539042BB-F5F2-445F-9D25-12BF8C3159CD}" presName="composite" presStyleCnt="0"/>
      <dgm:spPr/>
    </dgm:pt>
    <dgm:pt modelId="{002DC702-B96F-4180-B150-25F811399FAE}" type="pres">
      <dgm:prSet presAssocID="{539042BB-F5F2-445F-9D25-12BF8C3159C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FA6923-A278-4138-B8A0-A2AACB07C9E8}" type="pres">
      <dgm:prSet presAssocID="{539042BB-F5F2-445F-9D25-12BF8C3159C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3F7BB-85CB-44DE-A647-CCE5458BDF4A}" type="pres">
      <dgm:prSet presAssocID="{F980839B-14F9-4C5E-BDF0-BE321DB1B3D0}" presName="sp" presStyleCnt="0"/>
      <dgm:spPr/>
    </dgm:pt>
    <dgm:pt modelId="{AAF1AF7A-7505-44AD-9480-F40E5D44F442}" type="pres">
      <dgm:prSet presAssocID="{ECBF7666-E000-4543-A6BD-52180F4E5C5D}" presName="composite" presStyleCnt="0"/>
      <dgm:spPr/>
    </dgm:pt>
    <dgm:pt modelId="{E61E0804-5AE5-4D70-BB37-602E961F20B9}" type="pres">
      <dgm:prSet presAssocID="{ECBF7666-E000-4543-A6BD-52180F4E5C5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4A88A-E3AE-44CB-80AB-D68928397774}" type="pres">
      <dgm:prSet presAssocID="{ECBF7666-E000-4543-A6BD-52180F4E5C5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DB8C13-C709-4C5D-A028-92FCF6F76159}" type="presOf" srcId="{43B0A0B8-377C-4175-A3B0-A1EDE62056CF}" destId="{E0B4A88A-E3AE-44CB-80AB-D68928397774}" srcOrd="0" destOrd="0" presId="urn:microsoft.com/office/officeart/2005/8/layout/chevron2"/>
    <dgm:cxn modelId="{BB74AE46-5208-4AB2-B12B-F87EDF5832A5}" type="presOf" srcId="{B4A34675-2C13-4E2F-BD90-7C6882846D5F}" destId="{907FCFA0-F1CE-432A-819F-D0B6810EA430}" srcOrd="0" destOrd="0" presId="urn:microsoft.com/office/officeart/2005/8/layout/chevron2"/>
    <dgm:cxn modelId="{9336C246-B60F-4CE5-A364-E01B99EBF337}" type="presOf" srcId="{539042BB-F5F2-445F-9D25-12BF8C3159CD}" destId="{002DC702-B96F-4180-B150-25F811399FAE}" srcOrd="0" destOrd="0" presId="urn:microsoft.com/office/officeart/2005/8/layout/chevron2"/>
    <dgm:cxn modelId="{5206B50D-CED7-47BB-BD7D-83E309E25948}" srcId="{ECBF7666-E000-4543-A6BD-52180F4E5C5D}" destId="{1FEE11BC-7ABC-44AE-B0BC-41B143DD6052}" srcOrd="1" destOrd="0" parTransId="{B7E70ADA-1520-420C-9946-67458BB991C6}" sibTransId="{ADC51F07-0B36-4BB4-95D3-8A9EE248BDB1}"/>
    <dgm:cxn modelId="{9E4A548F-4548-4E0F-9FD6-2F55152ACE8F}" srcId="{539042BB-F5F2-445F-9D25-12BF8C3159CD}" destId="{4D50311C-2D33-4AC5-B94D-1BDF71CD32E4}" srcOrd="0" destOrd="0" parTransId="{D3A35E7A-54EB-4466-96AB-D55263CB11F1}" sibTransId="{7634FC54-B144-41F2-8D0A-14933F534946}"/>
    <dgm:cxn modelId="{A3CC71B9-A142-439C-89D3-D1CFC28F4305}" srcId="{539042BB-F5F2-445F-9D25-12BF8C3159CD}" destId="{80DE7D9F-0D92-4F06-ACF8-4CD523A75E4D}" srcOrd="1" destOrd="0" parTransId="{C804D110-4220-4E77-899D-9AD446BDD91B}" sibTransId="{B8D63685-516A-44BF-A6B0-FE8C23E2F0D8}"/>
    <dgm:cxn modelId="{A258D53C-45C2-4CB4-9FEB-430B4A955F94}" type="presOf" srcId="{80DE7D9F-0D92-4F06-ACF8-4CD523A75E4D}" destId="{37FA6923-A278-4138-B8A0-A2AACB07C9E8}" srcOrd="0" destOrd="1" presId="urn:microsoft.com/office/officeart/2005/8/layout/chevron2"/>
    <dgm:cxn modelId="{8C92F07B-AC7E-4715-9834-92EDC344A89C}" type="presOf" srcId="{ECBF7666-E000-4543-A6BD-52180F4E5C5D}" destId="{E61E0804-5AE5-4D70-BB37-602E961F20B9}" srcOrd="0" destOrd="0" presId="urn:microsoft.com/office/officeart/2005/8/layout/chevron2"/>
    <dgm:cxn modelId="{5411D64C-42CC-4271-9028-2A24D766E9D9}" srcId="{B4A34675-2C13-4E2F-BD90-7C6882846D5F}" destId="{CF91D7E9-810C-451D-8610-B60E65EA5CC8}" srcOrd="0" destOrd="0" parTransId="{5640D71A-F2CA-438D-AF1B-92E1F576FB4C}" sibTransId="{E38F362D-911E-40A0-8E2D-625E5B999E54}"/>
    <dgm:cxn modelId="{DC3AF6FB-FA15-459A-9547-1772F3DDDFA6}" srcId="{ECBF7666-E000-4543-A6BD-52180F4E5C5D}" destId="{43B0A0B8-377C-4175-A3B0-A1EDE62056CF}" srcOrd="0" destOrd="0" parTransId="{CEE6AA59-0C7D-479B-8DF8-2B2C6AB26637}" sibTransId="{A57739CE-F420-4563-84E6-DFF1694A902B}"/>
    <dgm:cxn modelId="{9F4ABA69-7621-487F-8281-9661714A17B4}" type="presOf" srcId="{4D50311C-2D33-4AC5-B94D-1BDF71CD32E4}" destId="{37FA6923-A278-4138-B8A0-A2AACB07C9E8}" srcOrd="0" destOrd="0" presId="urn:microsoft.com/office/officeart/2005/8/layout/chevron2"/>
    <dgm:cxn modelId="{DACEEDAB-07C8-46CF-9C75-3975491BC220}" type="presOf" srcId="{1FEE11BC-7ABC-44AE-B0BC-41B143DD6052}" destId="{E0B4A88A-E3AE-44CB-80AB-D68928397774}" srcOrd="0" destOrd="1" presId="urn:microsoft.com/office/officeart/2005/8/layout/chevron2"/>
    <dgm:cxn modelId="{EBE73C73-0573-480D-BD9F-FDBC0116A0DD}" srcId="{B4A34675-2C13-4E2F-BD90-7C6882846D5F}" destId="{9B38444C-794C-4425-B9C8-0A87C607E440}" srcOrd="1" destOrd="0" parTransId="{02315BD7-7F6A-4568-9E3D-C398E54A652C}" sibTransId="{60A29965-7459-4895-80A8-6623A4896B3D}"/>
    <dgm:cxn modelId="{9C082092-F05A-499D-A04C-82CA4CEAADC7}" srcId="{A0563EC8-FB78-48CB-BC68-C57218F25995}" destId="{B4A34675-2C13-4E2F-BD90-7C6882846D5F}" srcOrd="0" destOrd="0" parTransId="{0CF9FC21-CB61-4A6B-ADF1-07181623D940}" sibTransId="{9B614087-4E4B-424B-95F6-B90650BDA2C6}"/>
    <dgm:cxn modelId="{CD4E3944-D987-4D00-89CB-11698BBE948B}" srcId="{A0563EC8-FB78-48CB-BC68-C57218F25995}" destId="{ECBF7666-E000-4543-A6BD-52180F4E5C5D}" srcOrd="2" destOrd="0" parTransId="{84710979-4F13-4FF4-932B-36E461A62EB1}" sibTransId="{EDD8F411-2B8D-4A6D-A4BB-049A4C88B4B1}"/>
    <dgm:cxn modelId="{E0ABED6A-4D08-4FFD-AA2F-9887BC44E4B3}" type="presOf" srcId="{A0563EC8-FB78-48CB-BC68-C57218F25995}" destId="{5013F31C-80AF-4AAD-BDB2-440D8A0E0786}" srcOrd="0" destOrd="0" presId="urn:microsoft.com/office/officeart/2005/8/layout/chevron2"/>
    <dgm:cxn modelId="{B7A374BE-E881-4465-99DB-3BCC70E34E9D}" srcId="{A0563EC8-FB78-48CB-BC68-C57218F25995}" destId="{539042BB-F5F2-445F-9D25-12BF8C3159CD}" srcOrd="1" destOrd="0" parTransId="{5253ED19-610C-45E8-9DEA-F42C7D932F49}" sibTransId="{F980839B-14F9-4C5E-BDF0-BE321DB1B3D0}"/>
    <dgm:cxn modelId="{E17C605E-AD1E-4410-8441-BE89E957AB17}" type="presOf" srcId="{CF91D7E9-810C-451D-8610-B60E65EA5CC8}" destId="{7E63CE4C-C80A-4A9E-BD16-714DA8931004}" srcOrd="0" destOrd="0" presId="urn:microsoft.com/office/officeart/2005/8/layout/chevron2"/>
    <dgm:cxn modelId="{99B50E8A-D17B-475D-9487-65918FD249B5}" type="presOf" srcId="{9B38444C-794C-4425-B9C8-0A87C607E440}" destId="{7E63CE4C-C80A-4A9E-BD16-714DA8931004}" srcOrd="0" destOrd="1" presId="urn:microsoft.com/office/officeart/2005/8/layout/chevron2"/>
    <dgm:cxn modelId="{DB00F036-D045-4B62-AD32-3375A0200950}" type="presParOf" srcId="{5013F31C-80AF-4AAD-BDB2-440D8A0E0786}" destId="{6AAA7F8B-FD7E-4381-931A-2128E9FFE4BC}" srcOrd="0" destOrd="0" presId="urn:microsoft.com/office/officeart/2005/8/layout/chevron2"/>
    <dgm:cxn modelId="{EAE27574-5DFD-44E1-BDA8-27DB82222A22}" type="presParOf" srcId="{6AAA7F8B-FD7E-4381-931A-2128E9FFE4BC}" destId="{907FCFA0-F1CE-432A-819F-D0B6810EA430}" srcOrd="0" destOrd="0" presId="urn:microsoft.com/office/officeart/2005/8/layout/chevron2"/>
    <dgm:cxn modelId="{3C7A2C03-629B-42E3-A847-01FB0EC29CDA}" type="presParOf" srcId="{6AAA7F8B-FD7E-4381-931A-2128E9FFE4BC}" destId="{7E63CE4C-C80A-4A9E-BD16-714DA8931004}" srcOrd="1" destOrd="0" presId="urn:microsoft.com/office/officeart/2005/8/layout/chevron2"/>
    <dgm:cxn modelId="{8DF4BCC4-6354-4769-8D80-7448CFBF36E9}" type="presParOf" srcId="{5013F31C-80AF-4AAD-BDB2-440D8A0E0786}" destId="{ADB296D4-A2C3-4DC4-8557-232B18B0A058}" srcOrd="1" destOrd="0" presId="urn:microsoft.com/office/officeart/2005/8/layout/chevron2"/>
    <dgm:cxn modelId="{51D7FD65-6B67-4A69-B4F8-41E339C166C9}" type="presParOf" srcId="{5013F31C-80AF-4AAD-BDB2-440D8A0E0786}" destId="{EC67B635-44F7-44AA-A66C-8E5594093DF8}" srcOrd="2" destOrd="0" presId="urn:microsoft.com/office/officeart/2005/8/layout/chevron2"/>
    <dgm:cxn modelId="{839E3761-0DEC-4A09-BD0E-B9B752851621}" type="presParOf" srcId="{EC67B635-44F7-44AA-A66C-8E5594093DF8}" destId="{002DC702-B96F-4180-B150-25F811399FAE}" srcOrd="0" destOrd="0" presId="urn:microsoft.com/office/officeart/2005/8/layout/chevron2"/>
    <dgm:cxn modelId="{2CC36DBD-BA90-4EEA-BE0A-5E072896EE07}" type="presParOf" srcId="{EC67B635-44F7-44AA-A66C-8E5594093DF8}" destId="{37FA6923-A278-4138-B8A0-A2AACB07C9E8}" srcOrd="1" destOrd="0" presId="urn:microsoft.com/office/officeart/2005/8/layout/chevron2"/>
    <dgm:cxn modelId="{B6E53267-FCB3-4BAC-9612-92A8D0277CFC}" type="presParOf" srcId="{5013F31C-80AF-4AAD-BDB2-440D8A0E0786}" destId="{4F13F7BB-85CB-44DE-A647-CCE5458BDF4A}" srcOrd="3" destOrd="0" presId="urn:microsoft.com/office/officeart/2005/8/layout/chevron2"/>
    <dgm:cxn modelId="{AACB31E4-69AE-4BB9-9E70-828485D7D9BB}" type="presParOf" srcId="{5013F31C-80AF-4AAD-BDB2-440D8A0E0786}" destId="{AAF1AF7A-7505-44AD-9480-F40E5D44F442}" srcOrd="4" destOrd="0" presId="urn:microsoft.com/office/officeart/2005/8/layout/chevron2"/>
    <dgm:cxn modelId="{7C342596-C632-44F8-A52B-91E1277E1E92}" type="presParOf" srcId="{AAF1AF7A-7505-44AD-9480-F40E5D44F442}" destId="{E61E0804-5AE5-4D70-BB37-602E961F20B9}" srcOrd="0" destOrd="0" presId="urn:microsoft.com/office/officeart/2005/8/layout/chevron2"/>
    <dgm:cxn modelId="{D0758DC6-0030-4252-8F3F-49FBF21CF831}" type="presParOf" srcId="{AAF1AF7A-7505-44AD-9480-F40E5D44F442}" destId="{E0B4A88A-E3AE-44CB-80AB-D6892839777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EFF07E-D0D6-4427-B3BB-384D666389A1}" type="doc">
      <dgm:prSet loTypeId="urn:microsoft.com/office/officeart/2005/8/layout/chevron2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08020E87-08FD-43F0-8AEB-4A036C37D8DE}">
      <dgm:prSet phldrT="[Text]" custT="1"/>
      <dgm:spPr>
        <a:solidFill>
          <a:schemeClr val="accent2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800" b="1" dirty="0" smtClean="0"/>
            <a:t>Tension</a:t>
          </a:r>
          <a:endParaRPr lang="en-US" sz="2800" b="1" dirty="0"/>
        </a:p>
      </dgm:t>
    </dgm:pt>
    <dgm:pt modelId="{1130C264-C553-49A0-A620-227230DB0BB3}" type="parTrans" cxnId="{212239AB-2786-4229-83A4-D257D53DB0F6}">
      <dgm:prSet/>
      <dgm:spPr/>
      <dgm:t>
        <a:bodyPr/>
        <a:lstStyle/>
        <a:p>
          <a:endParaRPr lang="en-US"/>
        </a:p>
      </dgm:t>
    </dgm:pt>
    <dgm:pt modelId="{9673997A-9391-4AC0-B398-2F3CECEDCAE3}" type="sibTrans" cxnId="{212239AB-2786-4229-83A4-D257D53DB0F6}">
      <dgm:prSet/>
      <dgm:spPr/>
      <dgm:t>
        <a:bodyPr/>
        <a:lstStyle/>
        <a:p>
          <a:endParaRPr lang="en-US"/>
        </a:p>
      </dgm:t>
    </dgm:pt>
    <dgm:pt modelId="{94E9ECCF-56A0-4820-B628-7440115DF80B}">
      <dgm:prSet phldrT="[Text]"/>
      <dgm:spPr/>
      <dgm:t>
        <a:bodyPr/>
        <a:lstStyle/>
        <a:p>
          <a:r>
            <a:rPr lang="en-US" dirty="0" smtClean="0"/>
            <a:t>War + Counter-Revolutions</a:t>
          </a:r>
          <a:endParaRPr lang="en-US" dirty="0"/>
        </a:p>
      </dgm:t>
    </dgm:pt>
    <dgm:pt modelId="{ED679B19-5058-4D71-9762-1CF64AD72031}" type="parTrans" cxnId="{4FD19798-13C3-4D97-8826-FD374C961CE1}">
      <dgm:prSet/>
      <dgm:spPr/>
      <dgm:t>
        <a:bodyPr/>
        <a:lstStyle/>
        <a:p>
          <a:endParaRPr lang="en-US"/>
        </a:p>
      </dgm:t>
    </dgm:pt>
    <dgm:pt modelId="{A8015C86-2874-4F89-9330-590F31DAED87}" type="sibTrans" cxnId="{4FD19798-13C3-4D97-8826-FD374C961CE1}">
      <dgm:prSet/>
      <dgm:spPr/>
      <dgm:t>
        <a:bodyPr/>
        <a:lstStyle/>
        <a:p>
          <a:endParaRPr lang="en-US"/>
        </a:p>
      </dgm:t>
    </dgm:pt>
    <dgm:pt modelId="{D5381E05-B302-4317-ADFE-AEA0ED3F8846}">
      <dgm:prSet phldrT="[Text]"/>
      <dgm:spPr/>
      <dgm:t>
        <a:bodyPr/>
        <a:lstStyle/>
        <a:p>
          <a:r>
            <a:rPr lang="en-US" dirty="0" smtClean="0"/>
            <a:t>Food Shortages + Inflation</a:t>
          </a:r>
          <a:endParaRPr lang="en-US" dirty="0"/>
        </a:p>
      </dgm:t>
    </dgm:pt>
    <dgm:pt modelId="{860D4C48-9300-47F3-9368-AA9F654AE8AE}" type="parTrans" cxnId="{E2388BB0-A38E-4071-8B8D-395A786E06C1}">
      <dgm:prSet/>
      <dgm:spPr/>
      <dgm:t>
        <a:bodyPr/>
        <a:lstStyle/>
        <a:p>
          <a:endParaRPr lang="en-US"/>
        </a:p>
      </dgm:t>
    </dgm:pt>
    <dgm:pt modelId="{91AA6C7F-A0A6-4788-B136-2BB46F3B469D}" type="sibTrans" cxnId="{E2388BB0-A38E-4071-8B8D-395A786E06C1}">
      <dgm:prSet/>
      <dgm:spPr/>
      <dgm:t>
        <a:bodyPr/>
        <a:lstStyle/>
        <a:p>
          <a:endParaRPr lang="en-US"/>
        </a:p>
      </dgm:t>
    </dgm:pt>
    <dgm:pt modelId="{57038CC1-C873-49EB-8913-09C02B603D03}">
      <dgm:prSet phldrT="[Text]" custT="1"/>
      <dgm:spPr>
        <a:solidFill>
          <a:srgbClr val="FF0000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3200" b="1" dirty="0" err="1" smtClean="0"/>
            <a:t>Gov’t</a:t>
          </a:r>
          <a:endParaRPr lang="en-US" sz="3200" b="1" dirty="0"/>
        </a:p>
      </dgm:t>
    </dgm:pt>
    <dgm:pt modelId="{951E4A2D-5C84-40A7-94C0-1B38383C06E5}" type="parTrans" cxnId="{52BB84BE-A88D-43A3-AE57-CDE60DDCA14E}">
      <dgm:prSet/>
      <dgm:spPr/>
      <dgm:t>
        <a:bodyPr/>
        <a:lstStyle/>
        <a:p>
          <a:endParaRPr lang="en-US"/>
        </a:p>
      </dgm:t>
    </dgm:pt>
    <dgm:pt modelId="{9BB9CEDF-BD97-40D1-A424-50BFD6961954}" type="sibTrans" cxnId="{52BB84BE-A88D-43A3-AE57-CDE60DDCA14E}">
      <dgm:prSet/>
      <dgm:spPr/>
      <dgm:t>
        <a:bodyPr/>
        <a:lstStyle/>
        <a:p>
          <a:endParaRPr lang="en-US"/>
        </a:p>
      </dgm:t>
    </dgm:pt>
    <dgm:pt modelId="{EBBABBA8-6693-4B56-887F-05F5E99653A4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Levee en Masse </a:t>
          </a:r>
          <a:r>
            <a:rPr lang="en-US" dirty="0" smtClean="0"/>
            <a:t>= tax for war</a:t>
          </a:r>
          <a:endParaRPr lang="en-US" dirty="0"/>
        </a:p>
      </dgm:t>
    </dgm:pt>
    <dgm:pt modelId="{470A6CB9-E20F-437B-A9A5-65843004D9C1}" type="parTrans" cxnId="{4D6E87C6-6640-4339-975F-353E7EA6383B}">
      <dgm:prSet/>
      <dgm:spPr/>
      <dgm:t>
        <a:bodyPr/>
        <a:lstStyle/>
        <a:p>
          <a:endParaRPr lang="en-US"/>
        </a:p>
      </dgm:t>
    </dgm:pt>
    <dgm:pt modelId="{8F27FDCD-BB01-4446-B419-96C0C8E6864B}" type="sibTrans" cxnId="{4D6E87C6-6640-4339-975F-353E7EA6383B}">
      <dgm:prSet/>
      <dgm:spPr/>
      <dgm:t>
        <a:bodyPr/>
        <a:lstStyle/>
        <a:p>
          <a:endParaRPr lang="en-US"/>
        </a:p>
      </dgm:t>
    </dgm:pt>
    <dgm:pt modelId="{745D7287-495C-4D48-A382-E2A966DE8E42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Committee of Public Safety</a:t>
          </a:r>
          <a:endParaRPr lang="en-US" b="1" dirty="0">
            <a:solidFill>
              <a:srgbClr val="FF0000"/>
            </a:solidFill>
          </a:endParaRPr>
        </a:p>
      </dgm:t>
    </dgm:pt>
    <dgm:pt modelId="{6A15428F-1505-4F29-BCBC-B1586DA9516A}" type="parTrans" cxnId="{FC790D96-A725-417A-9831-53B455CC2178}">
      <dgm:prSet/>
      <dgm:spPr/>
      <dgm:t>
        <a:bodyPr/>
        <a:lstStyle/>
        <a:p>
          <a:endParaRPr lang="en-US"/>
        </a:p>
      </dgm:t>
    </dgm:pt>
    <dgm:pt modelId="{B3B28B72-D163-4571-904C-3E12D63D9D27}" type="sibTrans" cxnId="{FC790D96-A725-417A-9831-53B455CC2178}">
      <dgm:prSet/>
      <dgm:spPr/>
      <dgm:t>
        <a:bodyPr/>
        <a:lstStyle/>
        <a:p>
          <a:endParaRPr lang="en-US"/>
        </a:p>
      </dgm:t>
    </dgm:pt>
    <dgm:pt modelId="{1E3118C9-7F5C-4B22-BE73-7EBF4D360B06}">
      <dgm:prSet phldrT="[Text]" custT="1"/>
      <dgm:spPr>
        <a:solidFill>
          <a:schemeClr val="accent2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3200" b="1" dirty="0" smtClean="0">
              <a:solidFill>
                <a:srgbClr val="FFC000"/>
              </a:solidFill>
            </a:rPr>
            <a:t>Robes-</a:t>
          </a:r>
        </a:p>
        <a:p>
          <a:r>
            <a:rPr lang="en-US" sz="3200" b="1" dirty="0" err="1" smtClean="0">
              <a:solidFill>
                <a:srgbClr val="FFC000"/>
              </a:solidFill>
            </a:rPr>
            <a:t>pierr</a:t>
          </a:r>
          <a:r>
            <a:rPr lang="en-US" sz="3200" b="1" dirty="0" err="1" smtClean="0">
              <a:solidFill>
                <a:srgbClr val="FFFF00"/>
              </a:solidFill>
            </a:rPr>
            <a:t>e</a:t>
          </a:r>
          <a:endParaRPr lang="en-US" sz="3200" b="1" dirty="0">
            <a:solidFill>
              <a:srgbClr val="FFFF00"/>
            </a:solidFill>
          </a:endParaRPr>
        </a:p>
      </dgm:t>
    </dgm:pt>
    <dgm:pt modelId="{93CBD2D2-95AC-4F08-BC96-13085E28AA1D}" type="parTrans" cxnId="{63B00588-60C7-4D09-8F44-44A4ED7081F8}">
      <dgm:prSet/>
      <dgm:spPr/>
      <dgm:t>
        <a:bodyPr/>
        <a:lstStyle/>
        <a:p>
          <a:endParaRPr lang="en-US"/>
        </a:p>
      </dgm:t>
    </dgm:pt>
    <dgm:pt modelId="{81272B4D-97B7-4014-BC9D-D06EBC46B584}" type="sibTrans" cxnId="{63B00588-60C7-4D09-8F44-44A4ED7081F8}">
      <dgm:prSet/>
      <dgm:spPr/>
      <dgm:t>
        <a:bodyPr/>
        <a:lstStyle/>
        <a:p>
          <a:endParaRPr lang="en-US"/>
        </a:p>
      </dgm:t>
    </dgm:pt>
    <dgm:pt modelId="{380C3569-265E-424A-8662-5C2643CEF8B5}">
      <dgm:prSet phldrT="[Text]"/>
      <dgm:spPr/>
      <dgm:t>
        <a:bodyPr/>
        <a:lstStyle/>
        <a:p>
          <a:r>
            <a:rPr lang="en-US" b="1" dirty="0" smtClean="0">
              <a:solidFill>
                <a:schemeClr val="accent2"/>
              </a:solidFill>
            </a:rPr>
            <a:t>Republic of Virtue </a:t>
          </a:r>
          <a:r>
            <a:rPr lang="en-US" dirty="0" smtClean="0"/>
            <a:t>via </a:t>
          </a:r>
          <a:r>
            <a:rPr lang="en-US" b="1" dirty="0" smtClean="0">
              <a:solidFill>
                <a:srgbClr val="FF0000"/>
              </a:solidFill>
            </a:rPr>
            <a:t>Terror</a:t>
          </a:r>
          <a:endParaRPr lang="en-US" b="1" dirty="0">
            <a:solidFill>
              <a:srgbClr val="FF0000"/>
            </a:solidFill>
          </a:endParaRPr>
        </a:p>
      </dgm:t>
    </dgm:pt>
    <dgm:pt modelId="{7560CC84-5CC2-4D8B-8222-B083025B472A}" type="parTrans" cxnId="{61BA6CA3-CFC5-456D-9FE6-4780D010DF3E}">
      <dgm:prSet/>
      <dgm:spPr/>
      <dgm:t>
        <a:bodyPr/>
        <a:lstStyle/>
        <a:p>
          <a:endParaRPr lang="en-US"/>
        </a:p>
      </dgm:t>
    </dgm:pt>
    <dgm:pt modelId="{2EEA9703-CD64-4030-9D0A-4AB3D2788363}" type="sibTrans" cxnId="{61BA6CA3-CFC5-456D-9FE6-4780D010DF3E}">
      <dgm:prSet/>
      <dgm:spPr/>
      <dgm:t>
        <a:bodyPr/>
        <a:lstStyle/>
        <a:p>
          <a:endParaRPr lang="en-US"/>
        </a:p>
      </dgm:t>
    </dgm:pt>
    <dgm:pt modelId="{172773B8-A743-4941-AEBB-3CE3A53AAA26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Reign of Terror </a:t>
          </a:r>
          <a:r>
            <a:rPr lang="en-US" dirty="0" smtClean="0"/>
            <a:t>= </a:t>
          </a:r>
          <a:r>
            <a:rPr lang="en-US" b="1" dirty="0" smtClean="0">
              <a:solidFill>
                <a:srgbClr val="FF0000"/>
              </a:solidFill>
            </a:rPr>
            <a:t>Guillotine</a:t>
          </a:r>
          <a:r>
            <a:rPr lang="en-US" dirty="0" smtClean="0"/>
            <a:t>!</a:t>
          </a:r>
          <a:endParaRPr lang="en-US" dirty="0"/>
        </a:p>
      </dgm:t>
    </dgm:pt>
    <dgm:pt modelId="{46E406E8-6EFB-4BA3-BEA3-CAB6F6FEFDE8}" type="parTrans" cxnId="{F833B03D-3F70-4C3D-9A3A-FADBD6FB8F88}">
      <dgm:prSet/>
      <dgm:spPr/>
      <dgm:t>
        <a:bodyPr/>
        <a:lstStyle/>
        <a:p>
          <a:endParaRPr lang="en-US"/>
        </a:p>
      </dgm:t>
    </dgm:pt>
    <dgm:pt modelId="{A594D1B9-D1B8-43BB-BE44-C72FE6F77F0D}" type="sibTrans" cxnId="{F833B03D-3F70-4C3D-9A3A-FADBD6FB8F88}">
      <dgm:prSet/>
      <dgm:spPr/>
      <dgm:t>
        <a:bodyPr/>
        <a:lstStyle/>
        <a:p>
          <a:endParaRPr lang="en-US"/>
        </a:p>
      </dgm:t>
    </dgm:pt>
    <dgm:pt modelId="{EFA7C90B-4541-4EF4-BD6D-11C39A2A56AB}" type="pres">
      <dgm:prSet presAssocID="{32EFF07E-D0D6-4427-B3BB-384D666389A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997972-2031-47FF-B7C5-5D5500F1214F}" type="pres">
      <dgm:prSet presAssocID="{08020E87-08FD-43F0-8AEB-4A036C37D8DE}" presName="composite" presStyleCnt="0"/>
      <dgm:spPr/>
    </dgm:pt>
    <dgm:pt modelId="{2FE07CE9-3BAA-4263-A900-E38A03AC15DE}" type="pres">
      <dgm:prSet presAssocID="{08020E87-08FD-43F0-8AEB-4A036C37D8D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3B0CA0-0231-4F48-9069-7032154DE319}" type="pres">
      <dgm:prSet presAssocID="{08020E87-08FD-43F0-8AEB-4A036C37D8DE}" presName="descendantText" presStyleLbl="alignAcc1" presStyleIdx="0" presStyleCnt="3" custScaleX="993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C2B91-D743-4DEB-A2D2-9EF70EEBA010}" type="pres">
      <dgm:prSet presAssocID="{9673997A-9391-4AC0-B398-2F3CECEDCAE3}" presName="sp" presStyleCnt="0"/>
      <dgm:spPr/>
    </dgm:pt>
    <dgm:pt modelId="{9CF63DEA-6635-4E93-86C7-5DD92AB81F7B}" type="pres">
      <dgm:prSet presAssocID="{57038CC1-C873-49EB-8913-09C02B603D03}" presName="composite" presStyleCnt="0"/>
      <dgm:spPr/>
    </dgm:pt>
    <dgm:pt modelId="{B939147F-4701-4F9B-B178-DD240E4737B4}" type="pres">
      <dgm:prSet presAssocID="{57038CC1-C873-49EB-8913-09C02B603D0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22403-98DB-43E8-B5DA-29593369327D}" type="pres">
      <dgm:prSet presAssocID="{57038CC1-C873-49EB-8913-09C02B603D0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689F7-D18D-4859-A46A-F6C177891C0F}" type="pres">
      <dgm:prSet presAssocID="{9BB9CEDF-BD97-40D1-A424-50BFD6961954}" presName="sp" presStyleCnt="0"/>
      <dgm:spPr/>
    </dgm:pt>
    <dgm:pt modelId="{B3E64869-A482-4702-B67E-AED15FAC8C14}" type="pres">
      <dgm:prSet presAssocID="{1E3118C9-7F5C-4B22-BE73-7EBF4D360B06}" presName="composite" presStyleCnt="0"/>
      <dgm:spPr/>
    </dgm:pt>
    <dgm:pt modelId="{4EF9277A-C2D4-49D6-BEF6-63515FF1D388}" type="pres">
      <dgm:prSet presAssocID="{1E3118C9-7F5C-4B22-BE73-7EBF4D360B0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DE7DE-CF90-4D70-863E-377E30471FCA}" type="pres">
      <dgm:prSet presAssocID="{1E3118C9-7F5C-4B22-BE73-7EBF4D360B0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85758B-840D-4D5F-B37C-1B103B2E0E74}" type="presOf" srcId="{D5381E05-B302-4317-ADFE-AEA0ED3F8846}" destId="{873B0CA0-0231-4F48-9069-7032154DE319}" srcOrd="0" destOrd="1" presId="urn:microsoft.com/office/officeart/2005/8/layout/chevron2"/>
    <dgm:cxn modelId="{2D0444D4-16DD-4086-AC7B-F6E4E6373BDC}" type="presOf" srcId="{380C3569-265E-424A-8662-5C2643CEF8B5}" destId="{640DE7DE-CF90-4D70-863E-377E30471FCA}" srcOrd="0" destOrd="0" presId="urn:microsoft.com/office/officeart/2005/8/layout/chevron2"/>
    <dgm:cxn modelId="{4D6E87C6-6640-4339-975F-353E7EA6383B}" srcId="{57038CC1-C873-49EB-8913-09C02B603D03}" destId="{EBBABBA8-6693-4B56-887F-05F5E99653A4}" srcOrd="0" destOrd="0" parTransId="{470A6CB9-E20F-437B-A9A5-65843004D9C1}" sibTransId="{8F27FDCD-BB01-4446-B419-96C0C8E6864B}"/>
    <dgm:cxn modelId="{3A8161FE-D2D8-4420-8FDD-8D14DE420524}" type="presOf" srcId="{EBBABBA8-6693-4B56-887F-05F5E99653A4}" destId="{DD922403-98DB-43E8-B5DA-29593369327D}" srcOrd="0" destOrd="0" presId="urn:microsoft.com/office/officeart/2005/8/layout/chevron2"/>
    <dgm:cxn modelId="{4FD19798-13C3-4D97-8826-FD374C961CE1}" srcId="{08020E87-08FD-43F0-8AEB-4A036C37D8DE}" destId="{94E9ECCF-56A0-4820-B628-7440115DF80B}" srcOrd="0" destOrd="0" parTransId="{ED679B19-5058-4D71-9762-1CF64AD72031}" sibTransId="{A8015C86-2874-4F89-9330-590F31DAED87}"/>
    <dgm:cxn modelId="{40E8CCBC-17D2-4718-820C-EDCD15BB9401}" type="presOf" srcId="{1E3118C9-7F5C-4B22-BE73-7EBF4D360B06}" destId="{4EF9277A-C2D4-49D6-BEF6-63515FF1D388}" srcOrd="0" destOrd="0" presId="urn:microsoft.com/office/officeart/2005/8/layout/chevron2"/>
    <dgm:cxn modelId="{FC790D96-A725-417A-9831-53B455CC2178}" srcId="{57038CC1-C873-49EB-8913-09C02B603D03}" destId="{745D7287-495C-4D48-A382-E2A966DE8E42}" srcOrd="1" destOrd="0" parTransId="{6A15428F-1505-4F29-BCBC-B1586DA9516A}" sibTransId="{B3B28B72-D163-4571-904C-3E12D63D9D27}"/>
    <dgm:cxn modelId="{63B00588-60C7-4D09-8F44-44A4ED7081F8}" srcId="{32EFF07E-D0D6-4427-B3BB-384D666389A1}" destId="{1E3118C9-7F5C-4B22-BE73-7EBF4D360B06}" srcOrd="2" destOrd="0" parTransId="{93CBD2D2-95AC-4F08-BC96-13085E28AA1D}" sibTransId="{81272B4D-97B7-4014-BC9D-D06EBC46B584}"/>
    <dgm:cxn modelId="{F833B03D-3F70-4C3D-9A3A-FADBD6FB8F88}" srcId="{1E3118C9-7F5C-4B22-BE73-7EBF4D360B06}" destId="{172773B8-A743-4941-AEBB-3CE3A53AAA26}" srcOrd="1" destOrd="0" parTransId="{46E406E8-6EFB-4BA3-BEA3-CAB6F6FEFDE8}" sibTransId="{A594D1B9-D1B8-43BB-BE44-C72FE6F77F0D}"/>
    <dgm:cxn modelId="{1D71FF92-7973-4CDA-AEA8-B163ED864014}" type="presOf" srcId="{08020E87-08FD-43F0-8AEB-4A036C37D8DE}" destId="{2FE07CE9-3BAA-4263-A900-E38A03AC15DE}" srcOrd="0" destOrd="0" presId="urn:microsoft.com/office/officeart/2005/8/layout/chevron2"/>
    <dgm:cxn modelId="{F0F2EA4C-6EDD-429D-8AEA-4D80459423B7}" type="presOf" srcId="{745D7287-495C-4D48-A382-E2A966DE8E42}" destId="{DD922403-98DB-43E8-B5DA-29593369327D}" srcOrd="0" destOrd="1" presId="urn:microsoft.com/office/officeart/2005/8/layout/chevron2"/>
    <dgm:cxn modelId="{B14B7A2C-2BB0-49C7-AB96-588317522D83}" type="presOf" srcId="{94E9ECCF-56A0-4820-B628-7440115DF80B}" destId="{873B0CA0-0231-4F48-9069-7032154DE319}" srcOrd="0" destOrd="0" presId="urn:microsoft.com/office/officeart/2005/8/layout/chevron2"/>
    <dgm:cxn modelId="{61BA6CA3-CFC5-456D-9FE6-4780D010DF3E}" srcId="{1E3118C9-7F5C-4B22-BE73-7EBF4D360B06}" destId="{380C3569-265E-424A-8662-5C2643CEF8B5}" srcOrd="0" destOrd="0" parTransId="{7560CC84-5CC2-4D8B-8222-B083025B472A}" sibTransId="{2EEA9703-CD64-4030-9D0A-4AB3D2788363}"/>
    <dgm:cxn modelId="{FA8D778B-80C7-4F8D-A97E-6D7D635C3CD0}" type="presOf" srcId="{32EFF07E-D0D6-4427-B3BB-384D666389A1}" destId="{EFA7C90B-4541-4EF4-BD6D-11C39A2A56AB}" srcOrd="0" destOrd="0" presId="urn:microsoft.com/office/officeart/2005/8/layout/chevron2"/>
    <dgm:cxn modelId="{212239AB-2786-4229-83A4-D257D53DB0F6}" srcId="{32EFF07E-D0D6-4427-B3BB-384D666389A1}" destId="{08020E87-08FD-43F0-8AEB-4A036C37D8DE}" srcOrd="0" destOrd="0" parTransId="{1130C264-C553-49A0-A620-227230DB0BB3}" sibTransId="{9673997A-9391-4AC0-B398-2F3CECEDCAE3}"/>
    <dgm:cxn modelId="{82CF1C8F-FC6C-4C7F-BA5C-E43E3CDC9D50}" type="presOf" srcId="{172773B8-A743-4941-AEBB-3CE3A53AAA26}" destId="{640DE7DE-CF90-4D70-863E-377E30471FCA}" srcOrd="0" destOrd="1" presId="urn:microsoft.com/office/officeart/2005/8/layout/chevron2"/>
    <dgm:cxn modelId="{52BB84BE-A88D-43A3-AE57-CDE60DDCA14E}" srcId="{32EFF07E-D0D6-4427-B3BB-384D666389A1}" destId="{57038CC1-C873-49EB-8913-09C02B603D03}" srcOrd="1" destOrd="0" parTransId="{951E4A2D-5C84-40A7-94C0-1B38383C06E5}" sibTransId="{9BB9CEDF-BD97-40D1-A424-50BFD6961954}"/>
    <dgm:cxn modelId="{E2388BB0-A38E-4071-8B8D-395A786E06C1}" srcId="{08020E87-08FD-43F0-8AEB-4A036C37D8DE}" destId="{D5381E05-B302-4317-ADFE-AEA0ED3F8846}" srcOrd="1" destOrd="0" parTransId="{860D4C48-9300-47F3-9368-AA9F654AE8AE}" sibTransId="{91AA6C7F-A0A6-4788-B136-2BB46F3B469D}"/>
    <dgm:cxn modelId="{D1A23843-1FE2-4C61-93DD-B8997BE43474}" type="presOf" srcId="{57038CC1-C873-49EB-8913-09C02B603D03}" destId="{B939147F-4701-4F9B-B178-DD240E4737B4}" srcOrd="0" destOrd="0" presId="urn:microsoft.com/office/officeart/2005/8/layout/chevron2"/>
    <dgm:cxn modelId="{BC4394BB-6C3A-4920-85BC-C48CD5437005}" type="presParOf" srcId="{EFA7C90B-4541-4EF4-BD6D-11C39A2A56AB}" destId="{CD997972-2031-47FF-B7C5-5D5500F1214F}" srcOrd="0" destOrd="0" presId="urn:microsoft.com/office/officeart/2005/8/layout/chevron2"/>
    <dgm:cxn modelId="{D05AF551-BFA7-4E35-9878-B1D7D8FF887B}" type="presParOf" srcId="{CD997972-2031-47FF-B7C5-5D5500F1214F}" destId="{2FE07CE9-3BAA-4263-A900-E38A03AC15DE}" srcOrd="0" destOrd="0" presId="urn:microsoft.com/office/officeart/2005/8/layout/chevron2"/>
    <dgm:cxn modelId="{125CAA2E-39D9-4EA8-8E2F-B76BF5F2F596}" type="presParOf" srcId="{CD997972-2031-47FF-B7C5-5D5500F1214F}" destId="{873B0CA0-0231-4F48-9069-7032154DE319}" srcOrd="1" destOrd="0" presId="urn:microsoft.com/office/officeart/2005/8/layout/chevron2"/>
    <dgm:cxn modelId="{BBA4E181-9916-4407-96E7-42A689C7FDB8}" type="presParOf" srcId="{EFA7C90B-4541-4EF4-BD6D-11C39A2A56AB}" destId="{1A4C2B91-D743-4DEB-A2D2-9EF70EEBA010}" srcOrd="1" destOrd="0" presId="urn:microsoft.com/office/officeart/2005/8/layout/chevron2"/>
    <dgm:cxn modelId="{EBE873DB-6B6B-4E8E-AA7A-8CB62EF4FF33}" type="presParOf" srcId="{EFA7C90B-4541-4EF4-BD6D-11C39A2A56AB}" destId="{9CF63DEA-6635-4E93-86C7-5DD92AB81F7B}" srcOrd="2" destOrd="0" presId="urn:microsoft.com/office/officeart/2005/8/layout/chevron2"/>
    <dgm:cxn modelId="{CE6C1E55-A313-4715-955E-A3BA23EDA09C}" type="presParOf" srcId="{9CF63DEA-6635-4E93-86C7-5DD92AB81F7B}" destId="{B939147F-4701-4F9B-B178-DD240E4737B4}" srcOrd="0" destOrd="0" presId="urn:microsoft.com/office/officeart/2005/8/layout/chevron2"/>
    <dgm:cxn modelId="{DE3FABC0-7C51-4B36-9D8E-066DC4E6BF8C}" type="presParOf" srcId="{9CF63DEA-6635-4E93-86C7-5DD92AB81F7B}" destId="{DD922403-98DB-43E8-B5DA-29593369327D}" srcOrd="1" destOrd="0" presId="urn:microsoft.com/office/officeart/2005/8/layout/chevron2"/>
    <dgm:cxn modelId="{ADD2041B-159F-43BB-8076-FE3AF2AA68F5}" type="presParOf" srcId="{EFA7C90B-4541-4EF4-BD6D-11C39A2A56AB}" destId="{BB8689F7-D18D-4859-A46A-F6C177891C0F}" srcOrd="3" destOrd="0" presId="urn:microsoft.com/office/officeart/2005/8/layout/chevron2"/>
    <dgm:cxn modelId="{B1479049-0E36-446C-A346-B433DE8629E9}" type="presParOf" srcId="{EFA7C90B-4541-4EF4-BD6D-11C39A2A56AB}" destId="{B3E64869-A482-4702-B67E-AED15FAC8C14}" srcOrd="4" destOrd="0" presId="urn:microsoft.com/office/officeart/2005/8/layout/chevron2"/>
    <dgm:cxn modelId="{2F4CCC36-08A3-4DCA-A5FF-C1A402A8864E}" type="presParOf" srcId="{B3E64869-A482-4702-B67E-AED15FAC8C14}" destId="{4EF9277A-C2D4-49D6-BEF6-63515FF1D388}" srcOrd="0" destOrd="0" presId="urn:microsoft.com/office/officeart/2005/8/layout/chevron2"/>
    <dgm:cxn modelId="{873E6DEC-E01F-4F5E-B52D-1AD92E8E9367}" type="presParOf" srcId="{B3E64869-A482-4702-B67E-AED15FAC8C14}" destId="{640DE7DE-CF90-4D70-863E-377E30471FC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07037A-4D21-4801-A671-78831801FD4B}" type="doc">
      <dgm:prSet loTypeId="urn:microsoft.com/office/officeart/2005/8/layout/cycle2" loCatId="cycle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en-US"/>
        </a:p>
      </dgm:t>
    </dgm:pt>
    <dgm:pt modelId="{0910D6E6-E713-42D4-AAB8-ED30C2867880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800" b="1" dirty="0" smtClean="0">
              <a:solidFill>
                <a:schemeClr val="bg1"/>
              </a:solidFill>
            </a:rPr>
            <a:t>Absolute Ruler</a:t>
          </a:r>
        </a:p>
        <a:p>
          <a:endParaRPr lang="en-US" sz="1800" dirty="0"/>
        </a:p>
      </dgm:t>
    </dgm:pt>
    <dgm:pt modelId="{75020E8B-F725-44E3-BC98-657F8A2B8FE4}" type="parTrans" cxnId="{F0460591-9B45-4907-ABB5-BAC33CE96165}">
      <dgm:prSet/>
      <dgm:spPr/>
      <dgm:t>
        <a:bodyPr/>
        <a:lstStyle/>
        <a:p>
          <a:endParaRPr lang="en-US"/>
        </a:p>
      </dgm:t>
    </dgm:pt>
    <dgm:pt modelId="{36475FBA-8B43-4170-A718-7D9294238951}" type="sibTrans" cxnId="{F0460591-9B45-4907-ABB5-BAC33CE96165}">
      <dgm:prSet/>
      <dgm:spPr/>
      <dgm:t>
        <a:bodyPr/>
        <a:lstStyle/>
        <a:p>
          <a:endParaRPr lang="en-US"/>
        </a:p>
      </dgm:t>
    </dgm:pt>
    <dgm:pt modelId="{40741AD1-E707-4401-8B7C-CA1AD0F9C7A7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800" b="1" dirty="0" smtClean="0"/>
            <a:t>Revolution</a:t>
          </a:r>
          <a:endParaRPr lang="en-US" sz="2800" b="1" dirty="0"/>
        </a:p>
      </dgm:t>
    </dgm:pt>
    <dgm:pt modelId="{A045A4D8-799B-49EE-AA64-49B7A79725A4}" type="parTrans" cxnId="{B58D7B4F-58E7-46C7-9452-ABC8AA205423}">
      <dgm:prSet/>
      <dgm:spPr/>
      <dgm:t>
        <a:bodyPr/>
        <a:lstStyle/>
        <a:p>
          <a:endParaRPr lang="en-US"/>
        </a:p>
      </dgm:t>
    </dgm:pt>
    <dgm:pt modelId="{E3252E45-8AAA-4AF4-8011-39DDBBBEF7F9}" type="sibTrans" cxnId="{B58D7B4F-58E7-46C7-9452-ABC8AA205423}">
      <dgm:prSet/>
      <dgm:spPr/>
      <dgm:t>
        <a:bodyPr/>
        <a:lstStyle/>
        <a:p>
          <a:endParaRPr lang="en-US"/>
        </a:p>
      </dgm:t>
    </dgm:pt>
    <dgm:pt modelId="{8D3C8F4A-1FE1-443C-99C1-FD6DB517A0D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800" b="1" dirty="0" smtClean="0"/>
            <a:t>Democracy</a:t>
          </a:r>
        </a:p>
        <a:p>
          <a:r>
            <a:rPr lang="en-US" sz="2800" b="1" dirty="0" smtClean="0"/>
            <a:t>(Nat’l Assembly)</a:t>
          </a:r>
          <a:endParaRPr lang="en-US" sz="2800" b="1" dirty="0"/>
        </a:p>
      </dgm:t>
    </dgm:pt>
    <dgm:pt modelId="{68036E87-DBFA-4DF1-89DD-18418D926F17}" type="parTrans" cxnId="{2208DC47-74B6-4804-AE6C-5175B96E41A6}">
      <dgm:prSet/>
      <dgm:spPr/>
      <dgm:t>
        <a:bodyPr/>
        <a:lstStyle/>
        <a:p>
          <a:endParaRPr lang="en-US"/>
        </a:p>
      </dgm:t>
    </dgm:pt>
    <dgm:pt modelId="{44C17608-5F12-4365-AAD1-4328AF4909F0}" type="sibTrans" cxnId="{2208DC47-74B6-4804-AE6C-5175B96E41A6}">
      <dgm:prSet/>
      <dgm:spPr/>
      <dgm:t>
        <a:bodyPr/>
        <a:lstStyle/>
        <a:p>
          <a:endParaRPr lang="en-US"/>
        </a:p>
      </dgm:t>
    </dgm:pt>
    <dgm:pt modelId="{F2B8BD39-9485-472F-BE23-D850C34A5F7E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3200" b="1" dirty="0" smtClean="0"/>
            <a:t>Terror</a:t>
          </a:r>
        </a:p>
        <a:p>
          <a:r>
            <a:rPr lang="en-US" sz="3200" b="1" dirty="0" smtClean="0"/>
            <a:t>(CPS)</a:t>
          </a:r>
          <a:endParaRPr lang="en-US" sz="3200" b="1" dirty="0"/>
        </a:p>
      </dgm:t>
    </dgm:pt>
    <dgm:pt modelId="{ABAF22B5-5191-44A8-80FA-F1C18073CB56}" type="parTrans" cxnId="{9CE576F3-2127-44B2-844E-0981AC11786C}">
      <dgm:prSet/>
      <dgm:spPr/>
      <dgm:t>
        <a:bodyPr/>
        <a:lstStyle/>
        <a:p>
          <a:endParaRPr lang="en-US"/>
        </a:p>
      </dgm:t>
    </dgm:pt>
    <dgm:pt modelId="{D7A69E59-5A5F-4806-BEBF-57A2775D7BAA}" type="sibTrans" cxnId="{9CE576F3-2127-44B2-844E-0981AC11786C}">
      <dgm:prSet/>
      <dgm:spPr/>
      <dgm:t>
        <a:bodyPr/>
        <a:lstStyle/>
        <a:p>
          <a:endParaRPr lang="en-US"/>
        </a:p>
      </dgm:t>
    </dgm:pt>
    <dgm:pt modelId="{2D58D8AE-62AA-42D1-A93E-BD34B5D7625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800" b="1" dirty="0" smtClean="0"/>
            <a:t>Democracy</a:t>
          </a:r>
        </a:p>
        <a:p>
          <a:r>
            <a:rPr lang="en-US" sz="2800" b="1" dirty="0" smtClean="0"/>
            <a:t>(Directory)</a:t>
          </a:r>
          <a:endParaRPr lang="en-US" sz="2800" b="1" dirty="0"/>
        </a:p>
      </dgm:t>
    </dgm:pt>
    <dgm:pt modelId="{ABCF14DB-FBDD-4D69-932C-5CCDF48E284E}" type="parTrans" cxnId="{89EF6552-E76A-40FA-8F11-6F2A5268ACB7}">
      <dgm:prSet/>
      <dgm:spPr/>
      <dgm:t>
        <a:bodyPr/>
        <a:lstStyle/>
        <a:p>
          <a:endParaRPr lang="en-US"/>
        </a:p>
      </dgm:t>
    </dgm:pt>
    <dgm:pt modelId="{313B0DE2-39B5-482F-ADD6-6B10AC1A64BC}" type="sibTrans" cxnId="{89EF6552-E76A-40FA-8F11-6F2A5268ACB7}">
      <dgm:prSet/>
      <dgm:spPr/>
      <dgm:t>
        <a:bodyPr/>
        <a:lstStyle/>
        <a:p>
          <a:endParaRPr lang="en-US"/>
        </a:p>
      </dgm:t>
    </dgm:pt>
    <dgm:pt modelId="{B8929651-668D-467F-B98A-463B5066E37A}" type="pres">
      <dgm:prSet presAssocID="{FA07037A-4D21-4801-A671-78831801FD4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422A13-CD35-47F0-B81E-432201A511F2}" type="pres">
      <dgm:prSet presAssocID="{0910D6E6-E713-42D4-AAB8-ED30C2867880}" presName="node" presStyleLbl="node1" presStyleIdx="0" presStyleCnt="5" custScaleX="1514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19C68-F212-4CFD-B478-179A7516E1BB}" type="pres">
      <dgm:prSet presAssocID="{36475FBA-8B43-4170-A718-7D9294238951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5226F89-DD52-4000-9488-FBAB7EC96735}" type="pres">
      <dgm:prSet presAssocID="{36475FBA-8B43-4170-A718-7D9294238951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7E3B34A-8A7B-462B-911A-7CBDD3EDA23E}" type="pres">
      <dgm:prSet presAssocID="{40741AD1-E707-4401-8B7C-CA1AD0F9C7A7}" presName="node" presStyleLbl="node1" presStyleIdx="1" presStyleCnt="5" custScaleX="185368" custRadScaleRad="110721" custRadScaleInc="12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3B971B-5258-4E43-A10D-E2CB02DD731E}" type="pres">
      <dgm:prSet presAssocID="{E3252E45-8AAA-4AF4-8011-39DDBBBEF7F9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94836E1-982F-4BCB-8DDF-A9924D524C0A}" type="pres">
      <dgm:prSet presAssocID="{E3252E45-8AAA-4AF4-8011-39DDBBBEF7F9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9CDC2CA-EE8F-49D1-87FC-9800A17E7B8C}" type="pres">
      <dgm:prSet presAssocID="{8D3C8F4A-1FE1-443C-99C1-FD6DB517A0DE}" presName="node" presStyleLbl="node1" presStyleIdx="2" presStyleCnt="5" custScaleX="180349" custRadScaleRad="125234" custRadScaleInc="-412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C91D5-E123-4213-A3ED-086607063860}" type="pres">
      <dgm:prSet presAssocID="{44C17608-5F12-4365-AAD1-4328AF4909F0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1032542-7A06-4E6E-AB87-ABC12227C42D}" type="pres">
      <dgm:prSet presAssocID="{44C17608-5F12-4365-AAD1-4328AF4909F0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40F85BFF-F2CF-46C6-B4B4-F0058D9FB616}" type="pres">
      <dgm:prSet presAssocID="{F2B8BD39-9485-472F-BE23-D850C34A5F7E}" presName="node" presStyleLbl="node1" presStyleIdx="3" presStyleCnt="5" custScaleX="152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A804C0-F232-4ACB-A056-90626CCCBA6D}" type="pres">
      <dgm:prSet presAssocID="{D7A69E59-5A5F-4806-BEBF-57A2775D7BAA}" presName="sibTrans" presStyleLbl="sibTrans2D1" presStyleIdx="3" presStyleCnt="5"/>
      <dgm:spPr/>
      <dgm:t>
        <a:bodyPr/>
        <a:lstStyle/>
        <a:p>
          <a:endParaRPr lang="en-US"/>
        </a:p>
      </dgm:t>
    </dgm:pt>
    <dgm:pt modelId="{74EDAEA2-CAEE-40AB-9480-E597C6F4E30A}" type="pres">
      <dgm:prSet presAssocID="{D7A69E59-5A5F-4806-BEBF-57A2775D7BA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4BEE4D3-151F-4D78-91BA-AD2FB946664A}" type="pres">
      <dgm:prSet presAssocID="{2D58D8AE-62AA-42D1-A93E-BD34B5D76251}" presName="node" presStyleLbl="node1" presStyleIdx="4" presStyleCnt="5" custScaleX="195898" custRadScaleRad="113639" custRadScaleInc="-13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A33B5-E8A8-41E1-AFB0-3BEAA32891C1}" type="pres">
      <dgm:prSet presAssocID="{313B0DE2-39B5-482F-ADD6-6B10AC1A64BC}" presName="sibTrans" presStyleLbl="sibTrans2D1" presStyleIdx="4" presStyleCnt="5"/>
      <dgm:spPr/>
      <dgm:t>
        <a:bodyPr/>
        <a:lstStyle/>
        <a:p>
          <a:endParaRPr lang="en-US"/>
        </a:p>
      </dgm:t>
    </dgm:pt>
    <dgm:pt modelId="{DC8C9131-E396-4437-8EE2-E556E9936E96}" type="pres">
      <dgm:prSet presAssocID="{313B0DE2-39B5-482F-ADD6-6B10AC1A64BC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9EF6552-E76A-40FA-8F11-6F2A5268ACB7}" srcId="{FA07037A-4D21-4801-A671-78831801FD4B}" destId="{2D58D8AE-62AA-42D1-A93E-BD34B5D76251}" srcOrd="4" destOrd="0" parTransId="{ABCF14DB-FBDD-4D69-932C-5CCDF48E284E}" sibTransId="{313B0DE2-39B5-482F-ADD6-6B10AC1A64BC}"/>
    <dgm:cxn modelId="{C79EDAC8-A072-4231-80B8-C8DFD55687EC}" type="presOf" srcId="{313B0DE2-39B5-482F-ADD6-6B10AC1A64BC}" destId="{DC8C9131-E396-4437-8EE2-E556E9936E96}" srcOrd="1" destOrd="0" presId="urn:microsoft.com/office/officeart/2005/8/layout/cycle2"/>
    <dgm:cxn modelId="{C44CE86C-FC83-4564-B15C-5FD8E9396F90}" type="presOf" srcId="{40741AD1-E707-4401-8B7C-CA1AD0F9C7A7}" destId="{67E3B34A-8A7B-462B-911A-7CBDD3EDA23E}" srcOrd="0" destOrd="0" presId="urn:microsoft.com/office/officeart/2005/8/layout/cycle2"/>
    <dgm:cxn modelId="{9CE576F3-2127-44B2-844E-0981AC11786C}" srcId="{FA07037A-4D21-4801-A671-78831801FD4B}" destId="{F2B8BD39-9485-472F-BE23-D850C34A5F7E}" srcOrd="3" destOrd="0" parTransId="{ABAF22B5-5191-44A8-80FA-F1C18073CB56}" sibTransId="{D7A69E59-5A5F-4806-BEBF-57A2775D7BAA}"/>
    <dgm:cxn modelId="{918FF7B9-AB0F-428C-9A2D-7309C2B4E96E}" type="presOf" srcId="{F2B8BD39-9485-472F-BE23-D850C34A5F7E}" destId="{40F85BFF-F2CF-46C6-B4B4-F0058D9FB616}" srcOrd="0" destOrd="0" presId="urn:microsoft.com/office/officeart/2005/8/layout/cycle2"/>
    <dgm:cxn modelId="{F0460591-9B45-4907-ABB5-BAC33CE96165}" srcId="{FA07037A-4D21-4801-A671-78831801FD4B}" destId="{0910D6E6-E713-42D4-AAB8-ED30C2867880}" srcOrd="0" destOrd="0" parTransId="{75020E8B-F725-44E3-BC98-657F8A2B8FE4}" sibTransId="{36475FBA-8B43-4170-A718-7D9294238951}"/>
    <dgm:cxn modelId="{2208DC47-74B6-4804-AE6C-5175B96E41A6}" srcId="{FA07037A-4D21-4801-A671-78831801FD4B}" destId="{8D3C8F4A-1FE1-443C-99C1-FD6DB517A0DE}" srcOrd="2" destOrd="0" parTransId="{68036E87-DBFA-4DF1-89DD-18418D926F17}" sibTransId="{44C17608-5F12-4365-AAD1-4328AF4909F0}"/>
    <dgm:cxn modelId="{1E2BF5A1-7DD2-4748-8CEF-42AB97DAEAEA}" type="presOf" srcId="{8D3C8F4A-1FE1-443C-99C1-FD6DB517A0DE}" destId="{19CDC2CA-EE8F-49D1-87FC-9800A17E7B8C}" srcOrd="0" destOrd="0" presId="urn:microsoft.com/office/officeart/2005/8/layout/cycle2"/>
    <dgm:cxn modelId="{60EB8B71-9734-425F-B89D-30A2EED7AD39}" type="presOf" srcId="{FA07037A-4D21-4801-A671-78831801FD4B}" destId="{B8929651-668D-467F-B98A-463B5066E37A}" srcOrd="0" destOrd="0" presId="urn:microsoft.com/office/officeart/2005/8/layout/cycle2"/>
    <dgm:cxn modelId="{A68E288C-E0E3-4C61-9219-F7CDB345CD36}" type="presOf" srcId="{D7A69E59-5A5F-4806-BEBF-57A2775D7BAA}" destId="{20A804C0-F232-4ACB-A056-90626CCCBA6D}" srcOrd="0" destOrd="0" presId="urn:microsoft.com/office/officeart/2005/8/layout/cycle2"/>
    <dgm:cxn modelId="{F2326F75-2BFD-43FC-9DEC-45EA6609D6F0}" type="presOf" srcId="{36475FBA-8B43-4170-A718-7D9294238951}" destId="{A3419C68-F212-4CFD-B478-179A7516E1BB}" srcOrd="0" destOrd="0" presId="urn:microsoft.com/office/officeart/2005/8/layout/cycle2"/>
    <dgm:cxn modelId="{5F65AD1F-6668-4C36-BE62-E4734A0B3E7A}" type="presOf" srcId="{E3252E45-8AAA-4AF4-8011-39DDBBBEF7F9}" destId="{B53B971B-5258-4E43-A10D-E2CB02DD731E}" srcOrd="0" destOrd="0" presId="urn:microsoft.com/office/officeart/2005/8/layout/cycle2"/>
    <dgm:cxn modelId="{B58D7B4F-58E7-46C7-9452-ABC8AA205423}" srcId="{FA07037A-4D21-4801-A671-78831801FD4B}" destId="{40741AD1-E707-4401-8B7C-CA1AD0F9C7A7}" srcOrd="1" destOrd="0" parTransId="{A045A4D8-799B-49EE-AA64-49B7A79725A4}" sibTransId="{E3252E45-8AAA-4AF4-8011-39DDBBBEF7F9}"/>
    <dgm:cxn modelId="{9FFE667E-7B21-4B4B-99DF-BA5183904856}" type="presOf" srcId="{0910D6E6-E713-42D4-AAB8-ED30C2867880}" destId="{5F422A13-CD35-47F0-B81E-432201A511F2}" srcOrd="0" destOrd="0" presId="urn:microsoft.com/office/officeart/2005/8/layout/cycle2"/>
    <dgm:cxn modelId="{EF38D1E9-EB48-4665-89D9-7FBF2B538C29}" type="presOf" srcId="{36475FBA-8B43-4170-A718-7D9294238951}" destId="{B5226F89-DD52-4000-9488-FBAB7EC96735}" srcOrd="1" destOrd="0" presId="urn:microsoft.com/office/officeart/2005/8/layout/cycle2"/>
    <dgm:cxn modelId="{63A5924E-B38B-4218-9BB9-A9AE2DCF3673}" type="presOf" srcId="{44C17608-5F12-4365-AAD1-4328AF4909F0}" destId="{45FC91D5-E123-4213-A3ED-086607063860}" srcOrd="0" destOrd="0" presId="urn:microsoft.com/office/officeart/2005/8/layout/cycle2"/>
    <dgm:cxn modelId="{8373650F-3DFC-40E4-AD13-5A40FAC38BD8}" type="presOf" srcId="{44C17608-5F12-4365-AAD1-4328AF4909F0}" destId="{21032542-7A06-4E6E-AB87-ABC12227C42D}" srcOrd="1" destOrd="0" presId="urn:microsoft.com/office/officeart/2005/8/layout/cycle2"/>
    <dgm:cxn modelId="{62733031-DE76-49EE-BAB4-4D37C3616D18}" type="presOf" srcId="{2D58D8AE-62AA-42D1-A93E-BD34B5D76251}" destId="{E4BEE4D3-151F-4D78-91BA-AD2FB946664A}" srcOrd="0" destOrd="0" presId="urn:microsoft.com/office/officeart/2005/8/layout/cycle2"/>
    <dgm:cxn modelId="{3F05CC30-2A82-4BF1-9948-B865BD209972}" type="presOf" srcId="{313B0DE2-39B5-482F-ADD6-6B10AC1A64BC}" destId="{4A0A33B5-E8A8-41E1-AFB0-3BEAA32891C1}" srcOrd="0" destOrd="0" presId="urn:microsoft.com/office/officeart/2005/8/layout/cycle2"/>
    <dgm:cxn modelId="{DEFDEC43-1F0B-4E60-A35D-9755E506BF42}" type="presOf" srcId="{D7A69E59-5A5F-4806-BEBF-57A2775D7BAA}" destId="{74EDAEA2-CAEE-40AB-9480-E597C6F4E30A}" srcOrd="1" destOrd="0" presId="urn:microsoft.com/office/officeart/2005/8/layout/cycle2"/>
    <dgm:cxn modelId="{CC4BC205-0F40-4910-A68D-2891769C299D}" type="presOf" srcId="{E3252E45-8AAA-4AF4-8011-39DDBBBEF7F9}" destId="{094836E1-982F-4BCB-8DDF-A9924D524C0A}" srcOrd="1" destOrd="0" presId="urn:microsoft.com/office/officeart/2005/8/layout/cycle2"/>
    <dgm:cxn modelId="{62BF6503-B9DA-4AB8-A184-F11EC3F54DBF}" type="presParOf" srcId="{B8929651-668D-467F-B98A-463B5066E37A}" destId="{5F422A13-CD35-47F0-B81E-432201A511F2}" srcOrd="0" destOrd="0" presId="urn:microsoft.com/office/officeart/2005/8/layout/cycle2"/>
    <dgm:cxn modelId="{2B34CD50-B38F-491A-8859-6601A6C9A7B4}" type="presParOf" srcId="{B8929651-668D-467F-B98A-463B5066E37A}" destId="{A3419C68-F212-4CFD-B478-179A7516E1BB}" srcOrd="1" destOrd="0" presId="urn:microsoft.com/office/officeart/2005/8/layout/cycle2"/>
    <dgm:cxn modelId="{23BD0B9C-EBB8-407C-B345-2FD085BD3FCC}" type="presParOf" srcId="{A3419C68-F212-4CFD-B478-179A7516E1BB}" destId="{B5226F89-DD52-4000-9488-FBAB7EC96735}" srcOrd="0" destOrd="0" presId="urn:microsoft.com/office/officeart/2005/8/layout/cycle2"/>
    <dgm:cxn modelId="{FCF7EBED-1B23-48A1-B230-BDC3A1AE814E}" type="presParOf" srcId="{B8929651-668D-467F-B98A-463B5066E37A}" destId="{67E3B34A-8A7B-462B-911A-7CBDD3EDA23E}" srcOrd="2" destOrd="0" presId="urn:microsoft.com/office/officeart/2005/8/layout/cycle2"/>
    <dgm:cxn modelId="{17F7CCB1-FA50-4952-ADA4-4DAB6D25A6AB}" type="presParOf" srcId="{B8929651-668D-467F-B98A-463B5066E37A}" destId="{B53B971B-5258-4E43-A10D-E2CB02DD731E}" srcOrd="3" destOrd="0" presId="urn:microsoft.com/office/officeart/2005/8/layout/cycle2"/>
    <dgm:cxn modelId="{6AF9A2CA-8A0B-456C-AF2F-6BE6614584DE}" type="presParOf" srcId="{B53B971B-5258-4E43-A10D-E2CB02DD731E}" destId="{094836E1-982F-4BCB-8DDF-A9924D524C0A}" srcOrd="0" destOrd="0" presId="urn:microsoft.com/office/officeart/2005/8/layout/cycle2"/>
    <dgm:cxn modelId="{003F7117-0BD1-4080-898A-0FB537CAD29F}" type="presParOf" srcId="{B8929651-668D-467F-B98A-463B5066E37A}" destId="{19CDC2CA-EE8F-49D1-87FC-9800A17E7B8C}" srcOrd="4" destOrd="0" presId="urn:microsoft.com/office/officeart/2005/8/layout/cycle2"/>
    <dgm:cxn modelId="{8BF48257-5DE1-44B5-98F5-3DCCB3F816F4}" type="presParOf" srcId="{B8929651-668D-467F-B98A-463B5066E37A}" destId="{45FC91D5-E123-4213-A3ED-086607063860}" srcOrd="5" destOrd="0" presId="urn:microsoft.com/office/officeart/2005/8/layout/cycle2"/>
    <dgm:cxn modelId="{9112E70A-9ACB-419F-B897-4E3501CF9EA4}" type="presParOf" srcId="{45FC91D5-E123-4213-A3ED-086607063860}" destId="{21032542-7A06-4E6E-AB87-ABC12227C42D}" srcOrd="0" destOrd="0" presId="urn:microsoft.com/office/officeart/2005/8/layout/cycle2"/>
    <dgm:cxn modelId="{ACA3B211-A320-47EC-9C7F-488EE79505B7}" type="presParOf" srcId="{B8929651-668D-467F-B98A-463B5066E37A}" destId="{40F85BFF-F2CF-46C6-B4B4-F0058D9FB616}" srcOrd="6" destOrd="0" presId="urn:microsoft.com/office/officeart/2005/8/layout/cycle2"/>
    <dgm:cxn modelId="{4D3DBE13-7A31-438D-BAE9-6BA430783A3C}" type="presParOf" srcId="{B8929651-668D-467F-B98A-463B5066E37A}" destId="{20A804C0-F232-4ACB-A056-90626CCCBA6D}" srcOrd="7" destOrd="0" presId="urn:microsoft.com/office/officeart/2005/8/layout/cycle2"/>
    <dgm:cxn modelId="{DEACC186-319B-400A-91BC-EEA3ED7F692C}" type="presParOf" srcId="{20A804C0-F232-4ACB-A056-90626CCCBA6D}" destId="{74EDAEA2-CAEE-40AB-9480-E597C6F4E30A}" srcOrd="0" destOrd="0" presId="urn:microsoft.com/office/officeart/2005/8/layout/cycle2"/>
    <dgm:cxn modelId="{6804FB49-C568-47C9-84E0-AB82CF7E2AC9}" type="presParOf" srcId="{B8929651-668D-467F-B98A-463B5066E37A}" destId="{E4BEE4D3-151F-4D78-91BA-AD2FB946664A}" srcOrd="8" destOrd="0" presId="urn:microsoft.com/office/officeart/2005/8/layout/cycle2"/>
    <dgm:cxn modelId="{D0028655-19D3-4DC0-8798-31AF5F7AE8C6}" type="presParOf" srcId="{B8929651-668D-467F-B98A-463B5066E37A}" destId="{4A0A33B5-E8A8-41E1-AFB0-3BEAA32891C1}" srcOrd="9" destOrd="0" presId="urn:microsoft.com/office/officeart/2005/8/layout/cycle2"/>
    <dgm:cxn modelId="{6D7A2EFB-AC61-470D-B06A-721227C36DFA}" type="presParOf" srcId="{4A0A33B5-E8A8-41E1-AFB0-3BEAA32891C1}" destId="{DC8C9131-E396-4437-8EE2-E556E9936E9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4CB43F-F93E-4314-810C-8E6CB9AD25A1}">
      <dsp:nvSpPr>
        <dsp:cNvPr id="0" name=""/>
        <dsp:cNvSpPr/>
      </dsp:nvSpPr>
      <dsp:spPr>
        <a:xfrm rot="5400000">
          <a:off x="-285303" y="290282"/>
          <a:ext cx="1902024" cy="1331417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Revolt</a:t>
          </a:r>
          <a:endParaRPr lang="en-US" sz="2800" b="1" kern="1200" dirty="0"/>
        </a:p>
      </dsp:txBody>
      <dsp:txXfrm rot="5400000">
        <a:off x="-285303" y="290282"/>
        <a:ext cx="1902024" cy="1331417"/>
      </dsp:txXfrm>
    </dsp:sp>
    <dsp:sp modelId="{E9743345-C45C-4B01-8323-24208C442DA4}">
      <dsp:nvSpPr>
        <dsp:cNvPr id="0" name=""/>
        <dsp:cNvSpPr/>
      </dsp:nvSpPr>
      <dsp:spPr>
        <a:xfrm rot="5400000">
          <a:off x="4352850" y="-3016454"/>
          <a:ext cx="1236315" cy="72791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b="1" kern="1200" dirty="0" smtClean="0">
              <a:solidFill>
                <a:schemeClr val="accent2"/>
              </a:solidFill>
            </a:rPr>
            <a:t>Great Fear </a:t>
          </a:r>
          <a:r>
            <a:rPr lang="en-US" sz="3400" kern="1200" dirty="0" smtClean="0"/>
            <a:t>= Peasants rise v. Nobles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b="1" kern="1200" dirty="0" smtClean="0">
              <a:solidFill>
                <a:schemeClr val="accent2"/>
              </a:solidFill>
            </a:rPr>
            <a:t>Paris Commune </a:t>
          </a:r>
          <a:r>
            <a:rPr lang="en-US" sz="3400" kern="1200" dirty="0" smtClean="0"/>
            <a:t>= radicals control</a:t>
          </a:r>
          <a:endParaRPr lang="en-US" sz="3400" kern="1200" dirty="0"/>
        </a:p>
      </dsp:txBody>
      <dsp:txXfrm rot="5400000">
        <a:off x="4352850" y="-3016454"/>
        <a:ext cx="1236315" cy="7279182"/>
      </dsp:txXfrm>
    </dsp:sp>
    <dsp:sp modelId="{0E51073C-47C8-422A-9FC3-DDBDE2DDB223}">
      <dsp:nvSpPr>
        <dsp:cNvPr id="0" name=""/>
        <dsp:cNvSpPr/>
      </dsp:nvSpPr>
      <dsp:spPr>
        <a:xfrm rot="5400000">
          <a:off x="-285303" y="2001291"/>
          <a:ext cx="1902024" cy="1331417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Nat’l Assembly</a:t>
          </a:r>
          <a:endParaRPr lang="en-US" sz="2400" b="1" kern="1200" dirty="0"/>
        </a:p>
      </dsp:txBody>
      <dsp:txXfrm rot="5400000">
        <a:off x="-285303" y="2001291"/>
        <a:ext cx="1902024" cy="1331417"/>
      </dsp:txXfrm>
    </dsp:sp>
    <dsp:sp modelId="{BFC4C1E2-D805-4526-98E7-E1DB059A570A}">
      <dsp:nvSpPr>
        <dsp:cNvPr id="0" name=""/>
        <dsp:cNvSpPr/>
      </dsp:nvSpPr>
      <dsp:spPr>
        <a:xfrm rot="5400000">
          <a:off x="4352525" y="-1305120"/>
          <a:ext cx="1236966" cy="72791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Ends special privileges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b="1" kern="1200" dirty="0" smtClean="0">
              <a:solidFill>
                <a:srgbClr val="FF0000"/>
              </a:solidFill>
            </a:rPr>
            <a:t>Declaration of Rights of Man</a:t>
          </a:r>
          <a:endParaRPr lang="en-US" sz="3400" b="1" kern="1200" dirty="0">
            <a:solidFill>
              <a:srgbClr val="FF0000"/>
            </a:solidFill>
          </a:endParaRPr>
        </a:p>
      </dsp:txBody>
      <dsp:txXfrm rot="5400000">
        <a:off x="4352525" y="-1305120"/>
        <a:ext cx="1236966" cy="7279182"/>
      </dsp:txXfrm>
    </dsp:sp>
    <dsp:sp modelId="{36161776-7413-4816-AEA5-0634F846F2DD}">
      <dsp:nvSpPr>
        <dsp:cNvPr id="0" name=""/>
        <dsp:cNvSpPr/>
      </dsp:nvSpPr>
      <dsp:spPr>
        <a:xfrm rot="5400000">
          <a:off x="-285303" y="3485712"/>
          <a:ext cx="1902024" cy="1331417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Women March</a:t>
          </a:r>
          <a:endParaRPr lang="en-US" sz="2400" b="1" kern="1200" dirty="0"/>
        </a:p>
      </dsp:txBody>
      <dsp:txXfrm rot="5400000">
        <a:off x="-285303" y="3485712"/>
        <a:ext cx="1902024" cy="1331417"/>
      </dsp:txXfrm>
    </dsp:sp>
    <dsp:sp modelId="{5B2398A2-BB94-49F8-9676-9DC64EEA9F86}">
      <dsp:nvSpPr>
        <dsp:cNvPr id="0" name=""/>
        <dsp:cNvSpPr/>
      </dsp:nvSpPr>
      <dsp:spPr>
        <a:xfrm rot="5400000">
          <a:off x="4352850" y="405563"/>
          <a:ext cx="1236315" cy="72791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Angry mob &gt; Versailles &gt; Kill guards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Capture &amp; move K + Q to Paris </a:t>
          </a:r>
          <a:endParaRPr lang="en-US" sz="3400" kern="1200" dirty="0"/>
        </a:p>
      </dsp:txBody>
      <dsp:txXfrm rot="5400000">
        <a:off x="4352850" y="405563"/>
        <a:ext cx="1236315" cy="727918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CC3A2F-9331-44D2-ADDA-0C015003C8B8}">
      <dsp:nvSpPr>
        <dsp:cNvPr id="0" name=""/>
        <dsp:cNvSpPr/>
      </dsp:nvSpPr>
      <dsp:spPr>
        <a:xfrm rot="5400000">
          <a:off x="-276818" y="278459"/>
          <a:ext cx="1845456" cy="1291819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Church</a:t>
          </a:r>
          <a:endParaRPr lang="en-US" sz="3000" b="1" kern="1200" dirty="0"/>
        </a:p>
      </dsp:txBody>
      <dsp:txXfrm rot="5400000">
        <a:off x="-276818" y="278459"/>
        <a:ext cx="1845456" cy="1291819"/>
      </dsp:txXfrm>
    </dsp:sp>
    <dsp:sp modelId="{27EF1668-1632-4149-8DB5-AD27C8BD6739}">
      <dsp:nvSpPr>
        <dsp:cNvPr id="0" name=""/>
        <dsp:cNvSpPr/>
      </dsp:nvSpPr>
      <dsp:spPr>
        <a:xfrm rot="5400000">
          <a:off x="4275236" y="-2981776"/>
          <a:ext cx="1199546" cy="7166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Sell Church land to pay debt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>
              <a:solidFill>
                <a:schemeClr val="accent6"/>
              </a:solidFill>
            </a:rPr>
            <a:t>Civil Constitution of the Clergy</a:t>
          </a:r>
          <a:endParaRPr lang="en-US" sz="3600" b="1" kern="1200" dirty="0">
            <a:solidFill>
              <a:schemeClr val="accent6"/>
            </a:solidFill>
          </a:endParaRPr>
        </a:p>
      </dsp:txBody>
      <dsp:txXfrm rot="5400000">
        <a:off x="4275236" y="-2981776"/>
        <a:ext cx="1199546" cy="7166380"/>
      </dsp:txXfrm>
    </dsp:sp>
    <dsp:sp modelId="{154ED69A-34B8-4293-8BD1-0529D1BE7B52}">
      <dsp:nvSpPr>
        <dsp:cNvPr id="0" name=""/>
        <dsp:cNvSpPr/>
      </dsp:nvSpPr>
      <dsp:spPr>
        <a:xfrm rot="5400000">
          <a:off x="-276818" y="1932190"/>
          <a:ext cx="1845456" cy="1291819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Reform</a:t>
          </a:r>
          <a:endParaRPr lang="en-US" sz="3200" kern="1200" dirty="0"/>
        </a:p>
      </dsp:txBody>
      <dsp:txXfrm rot="5400000">
        <a:off x="-276818" y="1932190"/>
        <a:ext cx="1845456" cy="1291819"/>
      </dsp:txXfrm>
    </dsp:sp>
    <dsp:sp modelId="{8FD4E51D-3181-4A41-96B1-2BB1A1E6D206}">
      <dsp:nvSpPr>
        <dsp:cNvPr id="0" name=""/>
        <dsp:cNvSpPr/>
      </dsp:nvSpPr>
      <dsp:spPr>
        <a:xfrm rot="5400000">
          <a:off x="4275236" y="-1328045"/>
          <a:ext cx="1199546" cy="7166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Constitution  = limited monarchy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Assembly: laws, courts, taxes, </a:t>
          </a:r>
          <a:r>
            <a:rPr lang="en-US" sz="3600" kern="1200" dirty="0" smtClean="0">
              <a:latin typeface="Arial"/>
              <a:cs typeface="Arial"/>
            </a:rPr>
            <a:t>↑ </a:t>
          </a:r>
          <a:r>
            <a:rPr lang="en-US" sz="3600" kern="1200" dirty="0" smtClean="0"/>
            <a:t>=</a:t>
          </a:r>
          <a:endParaRPr lang="en-US" sz="3600" kern="1200" dirty="0"/>
        </a:p>
      </dsp:txBody>
      <dsp:txXfrm rot="5400000">
        <a:off x="4275236" y="-1328045"/>
        <a:ext cx="1199546" cy="7166380"/>
      </dsp:txXfrm>
    </dsp:sp>
    <dsp:sp modelId="{FCD3B9D6-8315-46F9-BA56-34518DD90EB0}">
      <dsp:nvSpPr>
        <dsp:cNvPr id="0" name=""/>
        <dsp:cNvSpPr/>
      </dsp:nvSpPr>
      <dsp:spPr>
        <a:xfrm rot="5400000">
          <a:off x="-276818" y="3585921"/>
          <a:ext cx="1845456" cy="1291819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Escape</a:t>
          </a:r>
          <a:endParaRPr lang="en-US" sz="3200" b="1" kern="1200" dirty="0"/>
        </a:p>
      </dsp:txBody>
      <dsp:txXfrm rot="5400000">
        <a:off x="-276818" y="3585921"/>
        <a:ext cx="1845456" cy="1291819"/>
      </dsp:txXfrm>
    </dsp:sp>
    <dsp:sp modelId="{290043C6-550C-4DBE-9DB0-5EF98AAF4B61}">
      <dsp:nvSpPr>
        <dsp:cNvPr id="0" name=""/>
        <dsp:cNvSpPr/>
      </dsp:nvSpPr>
      <dsp:spPr>
        <a:xfrm rot="5400000">
          <a:off x="4275236" y="325685"/>
          <a:ext cx="1199546" cy="7166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Royal family flees &gt; captured </a:t>
          </a:r>
          <a:r>
            <a:rPr lang="en-US" sz="3600" kern="1200" dirty="0" smtClean="0">
              <a:sym typeface="Wingdings" pitchFamily="2" charset="2"/>
            </a:rPr>
            <a:t>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King is a </a:t>
          </a:r>
          <a:r>
            <a:rPr lang="en-US" sz="3600" b="1" kern="1200" dirty="0" smtClean="0"/>
            <a:t>traitor</a:t>
          </a:r>
          <a:r>
            <a:rPr lang="en-US" sz="3600" kern="1200" dirty="0" smtClean="0"/>
            <a:t> to revolution!?!</a:t>
          </a:r>
          <a:endParaRPr lang="en-US" sz="3600" kern="1200" dirty="0"/>
        </a:p>
      </dsp:txBody>
      <dsp:txXfrm rot="5400000">
        <a:off x="4275236" y="325685"/>
        <a:ext cx="1199546" cy="71663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1BA150-6AFC-40A9-AB2F-3051879C2F08}">
      <dsp:nvSpPr>
        <dsp:cNvPr id="0" name=""/>
        <dsp:cNvSpPr/>
      </dsp:nvSpPr>
      <dsp:spPr>
        <a:xfrm rot="5400000">
          <a:off x="-297006" y="298916"/>
          <a:ext cx="1980046" cy="1386032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Outside</a:t>
          </a:r>
          <a:endParaRPr lang="en-US" sz="3100" b="1" kern="1200" dirty="0"/>
        </a:p>
      </dsp:txBody>
      <dsp:txXfrm rot="5400000">
        <a:off x="-297006" y="298916"/>
        <a:ext cx="1980046" cy="1386032"/>
      </dsp:txXfrm>
    </dsp:sp>
    <dsp:sp modelId="{5399D8F6-23D9-48A7-BBEF-472F54ADF12E}">
      <dsp:nvSpPr>
        <dsp:cNvPr id="0" name=""/>
        <dsp:cNvSpPr/>
      </dsp:nvSpPr>
      <dsp:spPr>
        <a:xfrm rot="5400000">
          <a:off x="4202401" y="-2814459"/>
          <a:ext cx="1287030" cy="69197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900" b="1" kern="1200" dirty="0" err="1" smtClean="0">
              <a:solidFill>
                <a:schemeClr val="accent6"/>
              </a:solidFill>
            </a:rPr>
            <a:t>Emigrés</a:t>
          </a:r>
          <a:r>
            <a:rPr lang="en-US" sz="3900" kern="1200" dirty="0" smtClean="0"/>
            <a:t> flee &gt; condemnation!</a:t>
          </a:r>
          <a:endParaRPr lang="en-US" sz="3900" kern="1200" dirty="0"/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900" b="1" kern="1200" dirty="0" smtClean="0">
              <a:solidFill>
                <a:schemeClr val="accent6"/>
              </a:solidFill>
            </a:rPr>
            <a:t>Dec. of </a:t>
          </a:r>
          <a:r>
            <a:rPr lang="en-US" sz="3900" b="1" kern="1200" dirty="0" err="1" smtClean="0">
              <a:solidFill>
                <a:schemeClr val="accent6"/>
              </a:solidFill>
            </a:rPr>
            <a:t>Pilnitz</a:t>
          </a:r>
          <a:r>
            <a:rPr lang="en-US" sz="3900" b="1" kern="1200" dirty="0" smtClean="0">
              <a:solidFill>
                <a:schemeClr val="accent6"/>
              </a:solidFill>
            </a:rPr>
            <a:t> </a:t>
          </a:r>
          <a:r>
            <a:rPr lang="en-US" sz="3900" kern="1200" dirty="0" smtClean="0"/>
            <a:t>= A + Pr threat</a:t>
          </a:r>
          <a:endParaRPr lang="en-US" sz="3900" kern="1200" dirty="0"/>
        </a:p>
      </dsp:txBody>
      <dsp:txXfrm rot="5400000">
        <a:off x="4202401" y="-2814459"/>
        <a:ext cx="1287030" cy="6919767"/>
      </dsp:txXfrm>
    </dsp:sp>
    <dsp:sp modelId="{A196C42D-5A1A-4289-8B9E-37BE8DCAA8EE}">
      <dsp:nvSpPr>
        <dsp:cNvPr id="0" name=""/>
        <dsp:cNvSpPr/>
      </dsp:nvSpPr>
      <dsp:spPr>
        <a:xfrm rot="5400000">
          <a:off x="-297006" y="2088283"/>
          <a:ext cx="1980046" cy="1386032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Radicals</a:t>
          </a:r>
        </a:p>
      </dsp:txBody>
      <dsp:txXfrm rot="5400000">
        <a:off x="-297006" y="2088283"/>
        <a:ext cx="1980046" cy="1386032"/>
      </dsp:txXfrm>
    </dsp:sp>
    <dsp:sp modelId="{DA08835E-8C1B-4562-9FB4-B0DB6EBE3E0C}">
      <dsp:nvSpPr>
        <dsp:cNvPr id="0" name=""/>
        <dsp:cNvSpPr/>
      </dsp:nvSpPr>
      <dsp:spPr>
        <a:xfrm rot="5400000">
          <a:off x="4202401" y="-1025091"/>
          <a:ext cx="1287030" cy="69197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900" b="1" kern="1200" dirty="0" smtClean="0">
              <a:solidFill>
                <a:srgbClr val="FF0000"/>
              </a:solidFill>
            </a:rPr>
            <a:t>Sans-culottes</a:t>
          </a:r>
          <a:r>
            <a:rPr lang="en-US" sz="3900" kern="1200" dirty="0" smtClean="0"/>
            <a:t> want  a Republic</a:t>
          </a:r>
          <a:endParaRPr lang="en-US" sz="3900" kern="1200" dirty="0"/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900" b="1" kern="1200" dirty="0" smtClean="0">
              <a:solidFill>
                <a:srgbClr val="FF0000"/>
              </a:solidFill>
            </a:rPr>
            <a:t>Jacobins</a:t>
          </a:r>
          <a:r>
            <a:rPr lang="en-US" sz="3900" kern="1200" dirty="0" smtClean="0"/>
            <a:t> rise in Assembly</a:t>
          </a:r>
          <a:endParaRPr lang="en-US" sz="3900" kern="1200" dirty="0"/>
        </a:p>
      </dsp:txBody>
      <dsp:txXfrm rot="5400000">
        <a:off x="4202401" y="-1025091"/>
        <a:ext cx="1287030" cy="6919767"/>
      </dsp:txXfrm>
    </dsp:sp>
    <dsp:sp modelId="{549C2D85-8054-48C2-9FA2-397D565BB1C7}">
      <dsp:nvSpPr>
        <dsp:cNvPr id="0" name=""/>
        <dsp:cNvSpPr/>
      </dsp:nvSpPr>
      <dsp:spPr>
        <a:xfrm rot="5400000">
          <a:off x="-297006" y="3877651"/>
          <a:ext cx="1980046" cy="1386032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War!</a:t>
          </a:r>
          <a:endParaRPr lang="en-US" sz="3600" b="1" kern="1200" dirty="0"/>
        </a:p>
      </dsp:txBody>
      <dsp:txXfrm rot="5400000">
        <a:off x="-297006" y="3877651"/>
        <a:ext cx="1980046" cy="1386032"/>
      </dsp:txXfrm>
    </dsp:sp>
    <dsp:sp modelId="{C07065C3-5E54-4C29-9E1B-1FAF3F250CD0}">
      <dsp:nvSpPr>
        <dsp:cNvPr id="0" name=""/>
        <dsp:cNvSpPr/>
      </dsp:nvSpPr>
      <dsp:spPr>
        <a:xfrm rot="5400000">
          <a:off x="4202401" y="764275"/>
          <a:ext cx="1287030" cy="69197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900" kern="1200" dirty="0" smtClean="0"/>
            <a:t>Spread the revolution!</a:t>
          </a:r>
          <a:endParaRPr lang="en-US" sz="3900" kern="1200" dirty="0"/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900" kern="1200" dirty="0" smtClean="0"/>
            <a:t>Declare WAR on </a:t>
          </a:r>
          <a:r>
            <a:rPr lang="en-US" sz="3900" kern="1200" dirty="0" err="1" smtClean="0"/>
            <a:t>A+GB+Pr</a:t>
          </a:r>
          <a:r>
            <a:rPr lang="en-US" sz="3900" kern="1200" dirty="0" smtClean="0"/>
            <a:t>...!</a:t>
          </a:r>
          <a:endParaRPr lang="en-US" sz="3900" kern="1200" dirty="0"/>
        </a:p>
      </dsp:txBody>
      <dsp:txXfrm rot="5400000">
        <a:off x="4202401" y="764275"/>
        <a:ext cx="1287030" cy="691976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7FCFA0-F1CE-432A-819F-D0B6810EA430}">
      <dsp:nvSpPr>
        <dsp:cNvPr id="0" name=""/>
        <dsp:cNvSpPr/>
      </dsp:nvSpPr>
      <dsp:spPr>
        <a:xfrm rot="5400000">
          <a:off x="-273099" y="274090"/>
          <a:ext cx="1820664" cy="1274464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Tension</a:t>
          </a:r>
          <a:endParaRPr lang="en-US" sz="2800" b="1" kern="1200" dirty="0"/>
        </a:p>
      </dsp:txBody>
      <dsp:txXfrm rot="5400000">
        <a:off x="-273099" y="274090"/>
        <a:ext cx="1820664" cy="1274464"/>
      </dsp:txXfrm>
    </dsp:sp>
    <dsp:sp modelId="{7E63CE4C-C80A-4A9E-BD16-714DA8931004}">
      <dsp:nvSpPr>
        <dsp:cNvPr id="0" name=""/>
        <dsp:cNvSpPr/>
      </dsp:nvSpPr>
      <dsp:spPr>
        <a:xfrm rot="5400000">
          <a:off x="4617516" y="-3342060"/>
          <a:ext cx="1183431" cy="78695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smtClean="0"/>
            <a:t>External: Losing war </a:t>
          </a:r>
          <a:r>
            <a:rPr lang="en-US" sz="3500" kern="1200" dirty="0" smtClean="0">
              <a:sym typeface="Wingdings" pitchFamily="2" charset="2"/>
            </a:rPr>
            <a:t></a:t>
          </a:r>
          <a:endParaRPr lang="en-U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smtClean="0"/>
            <a:t>Internal: </a:t>
          </a:r>
          <a:r>
            <a:rPr lang="en-US" sz="3500" b="1" kern="1200" dirty="0" smtClean="0">
              <a:solidFill>
                <a:srgbClr val="FF0000"/>
              </a:solidFill>
            </a:rPr>
            <a:t>September Massacres </a:t>
          </a:r>
          <a:endParaRPr lang="en-US" sz="3500" b="1" kern="1200" dirty="0">
            <a:solidFill>
              <a:srgbClr val="FF0000"/>
            </a:solidFill>
          </a:endParaRPr>
        </a:p>
      </dsp:txBody>
      <dsp:txXfrm rot="5400000">
        <a:off x="4617516" y="-3342060"/>
        <a:ext cx="1183431" cy="7869535"/>
      </dsp:txXfrm>
    </dsp:sp>
    <dsp:sp modelId="{002DC702-B96F-4180-B150-25F811399FAE}">
      <dsp:nvSpPr>
        <dsp:cNvPr id="0" name=""/>
        <dsp:cNvSpPr/>
      </dsp:nvSpPr>
      <dsp:spPr>
        <a:xfrm rot="5400000">
          <a:off x="-273099" y="1902767"/>
          <a:ext cx="1820664" cy="1274464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Gov’t</a:t>
          </a:r>
          <a:endParaRPr lang="en-US" sz="3200" b="1" kern="1200" dirty="0"/>
        </a:p>
      </dsp:txBody>
      <dsp:txXfrm rot="5400000">
        <a:off x="-273099" y="1902767"/>
        <a:ext cx="1820664" cy="1274464"/>
      </dsp:txXfrm>
    </dsp:sp>
    <dsp:sp modelId="{37FA6923-A278-4138-B8A0-A2AACB07C9E8}">
      <dsp:nvSpPr>
        <dsp:cNvPr id="0" name=""/>
        <dsp:cNvSpPr/>
      </dsp:nvSpPr>
      <dsp:spPr>
        <a:xfrm rot="5400000">
          <a:off x="4617516" y="-1713383"/>
          <a:ext cx="1183431" cy="78695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b="1" kern="1200" dirty="0" smtClean="0">
              <a:solidFill>
                <a:schemeClr val="accent2"/>
              </a:solidFill>
            </a:rPr>
            <a:t>Nat’l Convention</a:t>
          </a:r>
          <a:endParaRPr lang="en-US" sz="3500" b="1" kern="1200" dirty="0">
            <a:solidFill>
              <a:schemeClr val="accent2"/>
            </a:solidFill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b="1" kern="1200" dirty="0" smtClean="0">
              <a:solidFill>
                <a:schemeClr val="accent2"/>
              </a:solidFill>
            </a:rPr>
            <a:t>Universal Male Suffrage</a:t>
          </a:r>
          <a:endParaRPr lang="en-US" sz="3500" b="1" kern="1200" dirty="0">
            <a:solidFill>
              <a:schemeClr val="accent2"/>
            </a:solidFill>
          </a:endParaRPr>
        </a:p>
      </dsp:txBody>
      <dsp:txXfrm rot="5400000">
        <a:off x="4617516" y="-1713383"/>
        <a:ext cx="1183431" cy="7869535"/>
      </dsp:txXfrm>
    </dsp:sp>
    <dsp:sp modelId="{E61E0804-5AE5-4D70-BB37-602E961F20B9}">
      <dsp:nvSpPr>
        <dsp:cNvPr id="0" name=""/>
        <dsp:cNvSpPr/>
      </dsp:nvSpPr>
      <dsp:spPr>
        <a:xfrm rot="5400000">
          <a:off x="-273099" y="3531444"/>
          <a:ext cx="1820664" cy="1274464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Jacobin</a:t>
          </a:r>
          <a:endParaRPr lang="en-US" sz="2800" b="1" kern="1200" dirty="0"/>
        </a:p>
      </dsp:txBody>
      <dsp:txXfrm rot="5400000">
        <a:off x="-273099" y="3531444"/>
        <a:ext cx="1820664" cy="1274464"/>
      </dsp:txXfrm>
    </dsp:sp>
    <dsp:sp modelId="{E0B4A88A-E3AE-44CB-80AB-D68928397774}">
      <dsp:nvSpPr>
        <dsp:cNvPr id="0" name=""/>
        <dsp:cNvSpPr/>
      </dsp:nvSpPr>
      <dsp:spPr>
        <a:xfrm rot="5400000">
          <a:off x="4617516" y="-84706"/>
          <a:ext cx="1183431" cy="78695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b="1" kern="1200" dirty="0" smtClean="0"/>
            <a:t>Abolish Monarchy &gt;&gt; Republic!</a:t>
          </a:r>
          <a:endParaRPr lang="en-US" sz="3500" b="1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b="1" kern="1200" dirty="0" smtClean="0">
              <a:solidFill>
                <a:srgbClr val="FF0000"/>
              </a:solidFill>
            </a:rPr>
            <a:t>Execute King Louis XVI </a:t>
          </a:r>
          <a:r>
            <a:rPr lang="en-US" sz="3500" kern="1200" dirty="0" smtClean="0"/>
            <a:t>&gt; </a:t>
          </a:r>
          <a:r>
            <a:rPr lang="en-US" sz="3500" b="1" kern="1200" dirty="0" smtClean="0"/>
            <a:t>Treason!</a:t>
          </a:r>
          <a:endParaRPr lang="en-US" sz="3500" b="1" kern="1200" dirty="0"/>
        </a:p>
      </dsp:txBody>
      <dsp:txXfrm rot="5400000">
        <a:off x="4617516" y="-84706"/>
        <a:ext cx="1183431" cy="786953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E07CE9-3BAA-4263-A900-E38A03AC15DE}">
      <dsp:nvSpPr>
        <dsp:cNvPr id="0" name=""/>
        <dsp:cNvSpPr/>
      </dsp:nvSpPr>
      <dsp:spPr>
        <a:xfrm rot="5400000">
          <a:off x="-288983" y="295001"/>
          <a:ext cx="1926557" cy="134859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Tension</a:t>
          </a:r>
          <a:endParaRPr lang="en-US" sz="2800" b="1" kern="1200" dirty="0"/>
        </a:p>
      </dsp:txBody>
      <dsp:txXfrm rot="5400000">
        <a:off x="-288983" y="295001"/>
        <a:ext cx="1926557" cy="1348590"/>
      </dsp:txXfrm>
    </dsp:sp>
    <dsp:sp modelId="{873B0CA0-0231-4F48-9069-7032154DE319}">
      <dsp:nvSpPr>
        <dsp:cNvPr id="0" name=""/>
        <dsp:cNvSpPr/>
      </dsp:nvSpPr>
      <dsp:spPr>
        <a:xfrm rot="5400000">
          <a:off x="4315363" y="-2939054"/>
          <a:ext cx="1252262" cy="71424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kern="1200" dirty="0" smtClean="0"/>
            <a:t>War + Counter-Revolutions</a:t>
          </a:r>
          <a:endParaRPr lang="en-US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kern="1200" dirty="0" smtClean="0"/>
            <a:t>Food Shortages + Inflation</a:t>
          </a:r>
          <a:endParaRPr lang="en-US" sz="3700" kern="1200" dirty="0"/>
        </a:p>
      </dsp:txBody>
      <dsp:txXfrm rot="5400000">
        <a:off x="4315363" y="-2939054"/>
        <a:ext cx="1252262" cy="7142407"/>
      </dsp:txXfrm>
    </dsp:sp>
    <dsp:sp modelId="{B939147F-4701-4F9B-B178-DD240E4737B4}">
      <dsp:nvSpPr>
        <dsp:cNvPr id="0" name=""/>
        <dsp:cNvSpPr/>
      </dsp:nvSpPr>
      <dsp:spPr>
        <a:xfrm rot="5400000">
          <a:off x="-288983" y="2030804"/>
          <a:ext cx="1926557" cy="1348590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Gov’t</a:t>
          </a:r>
          <a:endParaRPr lang="en-US" sz="3200" b="1" kern="1200" dirty="0"/>
        </a:p>
      </dsp:txBody>
      <dsp:txXfrm rot="5400000">
        <a:off x="-288983" y="2030804"/>
        <a:ext cx="1926557" cy="1348590"/>
      </dsp:txXfrm>
    </dsp:sp>
    <dsp:sp modelId="{DD922403-98DB-43E8-B5DA-29593369327D}">
      <dsp:nvSpPr>
        <dsp:cNvPr id="0" name=""/>
        <dsp:cNvSpPr/>
      </dsp:nvSpPr>
      <dsp:spPr>
        <a:xfrm rot="5400000">
          <a:off x="4315363" y="-1224952"/>
          <a:ext cx="1252262" cy="71858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b="1" kern="1200" dirty="0" smtClean="0">
              <a:solidFill>
                <a:srgbClr val="FF0000"/>
              </a:solidFill>
            </a:rPr>
            <a:t>Levee en Masse </a:t>
          </a:r>
          <a:r>
            <a:rPr lang="en-US" sz="3700" kern="1200" dirty="0" smtClean="0"/>
            <a:t>= tax for war</a:t>
          </a:r>
          <a:endParaRPr lang="en-US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b="1" kern="1200" dirty="0" smtClean="0">
              <a:solidFill>
                <a:srgbClr val="FF0000"/>
              </a:solidFill>
            </a:rPr>
            <a:t>Committee of Public Safety</a:t>
          </a:r>
          <a:endParaRPr lang="en-US" sz="3700" b="1" kern="1200" dirty="0">
            <a:solidFill>
              <a:srgbClr val="FF0000"/>
            </a:solidFill>
          </a:endParaRPr>
        </a:p>
      </dsp:txBody>
      <dsp:txXfrm rot="5400000">
        <a:off x="4315363" y="-1224952"/>
        <a:ext cx="1252262" cy="7185809"/>
      </dsp:txXfrm>
    </dsp:sp>
    <dsp:sp modelId="{4EF9277A-C2D4-49D6-BEF6-63515FF1D388}">
      <dsp:nvSpPr>
        <dsp:cNvPr id="0" name=""/>
        <dsp:cNvSpPr/>
      </dsp:nvSpPr>
      <dsp:spPr>
        <a:xfrm rot="5400000">
          <a:off x="-288983" y="3766608"/>
          <a:ext cx="1926557" cy="134859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FFC000"/>
              </a:solidFill>
            </a:rPr>
            <a:t>Robes-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FFC000"/>
              </a:solidFill>
            </a:rPr>
            <a:t>pierr</a:t>
          </a:r>
          <a:r>
            <a:rPr lang="en-US" sz="3200" b="1" kern="1200" dirty="0" err="1" smtClean="0">
              <a:solidFill>
                <a:srgbClr val="FFFF00"/>
              </a:solidFill>
            </a:rPr>
            <a:t>e</a:t>
          </a:r>
          <a:endParaRPr lang="en-US" sz="3200" b="1" kern="1200" dirty="0">
            <a:solidFill>
              <a:srgbClr val="FFFF00"/>
            </a:solidFill>
          </a:endParaRPr>
        </a:p>
      </dsp:txBody>
      <dsp:txXfrm rot="5400000">
        <a:off x="-288983" y="3766608"/>
        <a:ext cx="1926557" cy="1348590"/>
      </dsp:txXfrm>
    </dsp:sp>
    <dsp:sp modelId="{640DE7DE-CF90-4D70-863E-377E30471FCA}">
      <dsp:nvSpPr>
        <dsp:cNvPr id="0" name=""/>
        <dsp:cNvSpPr/>
      </dsp:nvSpPr>
      <dsp:spPr>
        <a:xfrm rot="5400000">
          <a:off x="4315034" y="511179"/>
          <a:ext cx="1252920" cy="71858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b="1" kern="1200" dirty="0" smtClean="0">
              <a:solidFill>
                <a:schemeClr val="accent2"/>
              </a:solidFill>
            </a:rPr>
            <a:t>Republic of Virtue </a:t>
          </a:r>
          <a:r>
            <a:rPr lang="en-US" sz="3700" kern="1200" dirty="0" smtClean="0"/>
            <a:t>via </a:t>
          </a:r>
          <a:r>
            <a:rPr lang="en-US" sz="3700" b="1" kern="1200" dirty="0" smtClean="0">
              <a:solidFill>
                <a:srgbClr val="FF0000"/>
              </a:solidFill>
            </a:rPr>
            <a:t>Terror</a:t>
          </a:r>
          <a:endParaRPr lang="en-US" sz="3700" b="1" kern="1200" dirty="0">
            <a:solidFill>
              <a:srgbClr val="FF0000"/>
            </a:solidFill>
          </a:endParaRP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b="1" kern="1200" dirty="0" smtClean="0">
              <a:solidFill>
                <a:srgbClr val="FF0000"/>
              </a:solidFill>
            </a:rPr>
            <a:t>Reign of Terror </a:t>
          </a:r>
          <a:r>
            <a:rPr lang="en-US" sz="3700" kern="1200" dirty="0" smtClean="0"/>
            <a:t>= </a:t>
          </a:r>
          <a:r>
            <a:rPr lang="en-US" sz="3700" b="1" kern="1200" dirty="0" smtClean="0">
              <a:solidFill>
                <a:srgbClr val="FF0000"/>
              </a:solidFill>
            </a:rPr>
            <a:t>Guillotine</a:t>
          </a:r>
          <a:r>
            <a:rPr lang="en-US" sz="3700" kern="1200" dirty="0" smtClean="0"/>
            <a:t>!</a:t>
          </a:r>
          <a:endParaRPr lang="en-US" sz="3700" kern="1200" dirty="0"/>
        </a:p>
      </dsp:txBody>
      <dsp:txXfrm rot="5400000">
        <a:off x="4315034" y="511179"/>
        <a:ext cx="1252920" cy="718580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422A13-CD35-47F0-B81E-432201A511F2}">
      <dsp:nvSpPr>
        <dsp:cNvPr id="0" name=""/>
        <dsp:cNvSpPr/>
      </dsp:nvSpPr>
      <dsp:spPr>
        <a:xfrm>
          <a:off x="2708522" y="1969"/>
          <a:ext cx="2440174" cy="1611027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Absolute Ruler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2708522" y="1969"/>
        <a:ext cx="2440174" cy="1611027"/>
      </dsp:txXfrm>
    </dsp:sp>
    <dsp:sp modelId="{A3419C68-F212-4CFD-B478-179A7516E1BB}">
      <dsp:nvSpPr>
        <dsp:cNvPr id="0" name=""/>
        <dsp:cNvSpPr/>
      </dsp:nvSpPr>
      <dsp:spPr>
        <a:xfrm rot="2071314">
          <a:off x="4846407" y="1265688"/>
          <a:ext cx="287170" cy="543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2071314">
        <a:off x="4846407" y="1265688"/>
        <a:ext cx="287170" cy="543721"/>
      </dsp:txXfrm>
    </dsp:sp>
    <dsp:sp modelId="{67E3B34A-8A7B-462B-911A-7CBDD3EDA23E}">
      <dsp:nvSpPr>
        <dsp:cNvPr id="0" name=""/>
        <dsp:cNvSpPr/>
      </dsp:nvSpPr>
      <dsp:spPr>
        <a:xfrm>
          <a:off x="4648207" y="1524004"/>
          <a:ext cx="2986328" cy="1611027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Revolution</a:t>
          </a:r>
          <a:endParaRPr lang="en-US" sz="2800" b="1" kern="1200" dirty="0"/>
        </a:p>
      </dsp:txBody>
      <dsp:txXfrm>
        <a:off x="4648207" y="1524004"/>
        <a:ext cx="2986328" cy="1611027"/>
      </dsp:txXfrm>
    </dsp:sp>
    <dsp:sp modelId="{B53B971B-5258-4E43-A10D-E2CB02DD731E}">
      <dsp:nvSpPr>
        <dsp:cNvPr id="0" name=""/>
        <dsp:cNvSpPr/>
      </dsp:nvSpPr>
      <dsp:spPr>
        <a:xfrm rot="5743711">
          <a:off x="5887038" y="3129366"/>
          <a:ext cx="293647" cy="543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5743711">
        <a:off x="5887038" y="3129366"/>
        <a:ext cx="293647" cy="543721"/>
      </dsp:txXfrm>
    </dsp:sp>
    <dsp:sp modelId="{19CDC2CA-EE8F-49D1-87FC-9800A17E7B8C}">
      <dsp:nvSpPr>
        <dsp:cNvPr id="0" name=""/>
        <dsp:cNvSpPr/>
      </dsp:nvSpPr>
      <dsp:spPr>
        <a:xfrm>
          <a:off x="4471964" y="3683895"/>
          <a:ext cx="2905471" cy="1611027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Democracy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(Nat’l Assembly)</a:t>
          </a:r>
          <a:endParaRPr lang="en-US" sz="2800" b="1" kern="1200" dirty="0"/>
        </a:p>
      </dsp:txBody>
      <dsp:txXfrm>
        <a:off x="4471964" y="3683895"/>
        <a:ext cx="2905471" cy="1611027"/>
      </dsp:txXfrm>
    </dsp:sp>
    <dsp:sp modelId="{45FC91D5-E123-4213-A3ED-086607063860}">
      <dsp:nvSpPr>
        <dsp:cNvPr id="0" name=""/>
        <dsp:cNvSpPr/>
      </dsp:nvSpPr>
      <dsp:spPr>
        <a:xfrm rot="10760194">
          <a:off x="4078479" y="4237316"/>
          <a:ext cx="278298" cy="543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760194">
        <a:off x="4078479" y="4237316"/>
        <a:ext cx="278298" cy="543721"/>
      </dsp:txXfrm>
    </dsp:sp>
    <dsp:sp modelId="{40F85BFF-F2CF-46C6-B4B4-F0058D9FB616}">
      <dsp:nvSpPr>
        <dsp:cNvPr id="0" name=""/>
        <dsp:cNvSpPr/>
      </dsp:nvSpPr>
      <dsp:spPr>
        <a:xfrm>
          <a:off x="1493031" y="3721002"/>
          <a:ext cx="2454383" cy="1611027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Terror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(CPS)</a:t>
          </a:r>
          <a:endParaRPr lang="en-US" sz="3200" b="1" kern="1200" dirty="0"/>
        </a:p>
      </dsp:txBody>
      <dsp:txXfrm>
        <a:off x="1493031" y="3721002"/>
        <a:ext cx="2454383" cy="1611027"/>
      </dsp:txXfrm>
    </dsp:sp>
    <dsp:sp modelId="{20A804C0-F232-4ACB-A056-90626CCCBA6D}">
      <dsp:nvSpPr>
        <dsp:cNvPr id="0" name=""/>
        <dsp:cNvSpPr/>
      </dsp:nvSpPr>
      <dsp:spPr>
        <a:xfrm rot="14646973">
          <a:off x="2004655" y="3173049"/>
          <a:ext cx="381493" cy="543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4646973">
        <a:off x="2004655" y="3173049"/>
        <a:ext cx="381493" cy="543721"/>
      </dsp:txXfrm>
    </dsp:sp>
    <dsp:sp modelId="{E4BEE4D3-151F-4D78-91BA-AD2FB946664A}">
      <dsp:nvSpPr>
        <dsp:cNvPr id="0" name=""/>
        <dsp:cNvSpPr/>
      </dsp:nvSpPr>
      <dsp:spPr>
        <a:xfrm>
          <a:off x="76200" y="1524002"/>
          <a:ext cx="3155970" cy="1611027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Democracy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(Directory)</a:t>
          </a:r>
          <a:endParaRPr lang="en-US" sz="2800" b="1" kern="1200" dirty="0"/>
        </a:p>
      </dsp:txBody>
      <dsp:txXfrm>
        <a:off x="76200" y="1524002"/>
        <a:ext cx="3155970" cy="1611027"/>
      </dsp:txXfrm>
    </dsp:sp>
    <dsp:sp modelId="{4A0A33B5-E8A8-41E1-AFB0-3BEAA32891C1}">
      <dsp:nvSpPr>
        <dsp:cNvPr id="0" name=""/>
        <dsp:cNvSpPr/>
      </dsp:nvSpPr>
      <dsp:spPr>
        <a:xfrm rot="19572587">
          <a:off x="2687738" y="1267746"/>
          <a:ext cx="293669" cy="543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9572587">
        <a:off x="2687738" y="1267746"/>
        <a:ext cx="293669" cy="543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DB694-F4C8-44C0-9003-92877D17D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15589-AD92-4726-AF86-39FDB0535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3BAA7-52E0-4E38-BFA6-C44B417EF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D87EF-237E-496C-97D3-EAA2C4806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B7769-8649-4B29-9A39-7CA47AC73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B81A0-910A-4B99-BC20-53B3B65C0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EE494-4F81-4555-AF2E-CEF56D8E1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979AF-EAC9-4FAA-91EC-3A6DF4AF4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4DA5B-BEF6-4F78-8CB7-63581AF28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6D1A6-BA03-4CA0-9FC8-57FD699D2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045C4-3955-4EBE-A4AF-87FEE4F3E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4CE07005-16D7-40DF-8DCE-289FECC8A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um=1&amp;hl=en&amp;rls=com.microsoft:en-us:IE-SearchBox&amp;rlz=1I7AURU_enUS502&amp;biw=1004&amp;bih=536&amp;tbm=isch&amp;tbnid=g0E4xdjouSjbRM:&amp;imgrefurl=http://www.clipartof.com/portfolio/alexbannykh/illustration/ladle-with-a-boiling-pot-of-soup-and-a-spill-on-the-counter-70287.html&amp;docid=wYg9rG0nXpPOkM&amp;imgurl=http://images.clipartof.com/small/70287-Royalty-Free-RF-Clipart-Illustration-Of-A-Ladle-With-A-Boiling-Pot-Of-Soup-And-A-Spill-On-The-Counter.jpg&amp;w=356&amp;h=450&amp;ei=fzZiUM2JHumXigLhvYHoAw&amp;zoom=1&amp;iact=hc&amp;vpx=102&amp;vpy=131&amp;dur=2906&amp;hovh=252&amp;hovw=200&amp;tx=101&amp;ty=117&amp;sig=103394754519303970898&amp;page=1&amp;tbnh=160&amp;tbnw=127&amp;start=0&amp;ndsp=8&amp;ved=1t:429,r:0,s:0,i:71" TargetMode="External"/><Relationship Id="rId13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hyperlink" Target="http://www.google.com/imgres?um=1&amp;hl=en&amp;rls=com.microsoft:en-us:IE-SearchBox&amp;rlz=1I7AURU_enUS502&amp;biw=1004&amp;bih=536&amp;tbm=isch&amp;tbnid=8RdqAtHAy8aAEM:&amp;imgrefurl=http://icons.mysitemyway.com/retro-green-floral-icons-alphanumeric/&amp;docid=5H7GyyQANNkzbM&amp;imgurl=http://icons.mysitemyway.com/wp-content/gallery/retro-green-floral-icons-alphanumeric/thumbs/thumbs_073931-retro-green-floral-icon-alphanumeric-equal-sign.png&amp;w=64&amp;h=64&amp;ei=TzdiUOi-K5DSigLy9oGYDg&amp;zoom=1&amp;iact=hc&amp;vpx=798&amp;vpy=229&amp;dur=2532&amp;hovh=64&amp;hovw=64&amp;tx=90&amp;ty=45&amp;sig=103394754519303970898&amp;page=1&amp;tbnh=64&amp;tbnw=64&amp;start=0&amp;ndsp=9&amp;ved=1t:429,r:4,s:0,i:83" TargetMode="External"/><Relationship Id="rId2" Type="http://schemas.openxmlformats.org/officeDocument/2006/relationships/hyperlink" Target="http://www.google.com/imgres?imgurl=http://www.harmonywishes.com/blog/wp-content/uploads/lightbulb-idea.png&amp;imgrefurl=http://www.harmonywishes.com/blog/ideas/got-a-bright-idea/attachment/lightbulb-idea&amp;h=408&amp;w=406&amp;sz=14&amp;tbnid=8NNPkMdyJPVdxM:&amp;tbnh=90&amp;tbnw=90&amp;zoom=1&amp;usg=__TJE1_ntBxS_NruESV8dV2DU1NMQ=&amp;docid=erkMFbOlwTgFMM&amp;sa=X&amp;ei=4DRiUKvhNcnjiAKit4GwBw&amp;ved=0CCUQ9QEwAQ&amp;dur=129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imgres?um=1&amp;hl=en&amp;rls=com.microsoft:en-us:IE-SearchBox&amp;rlz=1I7AURU_enUS502&amp;biw=1004&amp;bih=536&amp;tbm=isch&amp;tbnid=pNqLCt7qM8HD-M:&amp;imgrefurl=http://www.clipartpal.com/clipart_pd/weather/lightning1.html&amp;docid=sXFduz0cIPzwKM&amp;imgurl=http://www.clipartpal.com/_thumbs/pd/weather/storm.png&amp;w=400&amp;h=400&amp;ei=KjZiUKCcJsKDjAKPuYDgAg&amp;zoom=1&amp;iact=hc&amp;vpx=567&amp;vpy=4&amp;dur=2938&amp;hovh=225&amp;hovw=225&amp;tx=117&amp;ty=98&amp;sig=103394754519303970898&amp;page=1&amp;tbnh=170&amp;tbnw=170&amp;start=0&amp;ndsp=8&amp;ved=1t:429,r:6,s:0,i:90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hyperlink" Target="http://www.google.com/imgres?um=1&amp;hl=en&amp;rls=com.microsoft:en-us:IE-SearchBox&amp;rlz=1I7AURU_enUS502&amp;biw=1004&amp;bih=536&amp;tbm=isch&amp;tbnid=-DnNXsw-9z0PZM:&amp;imgrefurl=http://www.clker.com/clipart-3586.html&amp;docid=Ed4I74TdwStdxM&amp;imgurl=http://www.clker.com/cliparts/2/f/6/1/11949856271997454136tasto_2_architetto_franc_01.svg.med.png&amp;w=300&amp;h=299&amp;ei=3DZiUInwKInDigLS9IC4Bg&amp;zoom=1&amp;iact=hc&amp;vpx=98&amp;vpy=174&amp;dur=125&amp;hovh=224&amp;hovw=225&amp;tx=126&amp;ty=122&amp;sig=103394754519303970898&amp;page=1&amp;tbnh=145&amp;tbnw=145&amp;start=0&amp;ndsp=10&amp;ved=1t:429,r:0,s:0,i:98" TargetMode="External"/><Relationship Id="rId4" Type="http://schemas.openxmlformats.org/officeDocument/2006/relationships/hyperlink" Target="http://www.google.com/imgres?um=1&amp;hl=en&amp;rls=com.microsoft:en-us:IE-SearchBox&amp;rlz=1I7AURU_enUS502&amp;biw=1004&amp;bih=536&amp;tbm=isch&amp;tbnid=sGcIUy2qbSL5vM:&amp;imgrefurl=http://plnaugle.edu.glogster.com/triangle-glog/&amp;docid=q6vCCEkO-kbb6M&amp;imgurl=http://edu.glogster.com/media/4/25/76/40/25764038.gif&amp;w=300&amp;h=300&amp;ei=hjViUKuUMKnriwLmsoCwBA&amp;zoom=1&amp;iact=hc&amp;vpx=408&amp;vpy=175&amp;dur=219&amp;hovh=225&amp;hovw=225&amp;tx=117&amp;ty=120&amp;sig=103394754519303970898&amp;page=1&amp;tbnh=149&amp;tbnw=161&amp;start=0&amp;ndsp=10&amp;ved=1t:429,r:2,s:0,i:104" TargetMode="External"/><Relationship Id="rId9" Type="http://schemas.openxmlformats.org/officeDocument/2006/relationships/image" Target="../media/image8.jpeg"/><Relationship Id="rId14" Type="http://schemas.openxmlformats.org/officeDocument/2006/relationships/image" Target="../media/image11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hyperlink" Target="http://www.google.com/imgres?hl=en&amp;biw=874&amp;bih=363&amp;tbm=isch&amp;tbnid=O5FLZE5AAmg93M:&amp;imgrefurl=http://www.worldatlas.com/aatlas/infopage/louisianapurchase.htm&amp;docid=fupLgQh0uoeGmM&amp;imgurl=http://www.worldatlas.com/aatlas/infopage/louisianapurchase.gif&amp;w=427&amp;h=427&amp;ei=Fi5rUOqtJ8i1iwKYkoGABw&amp;zoom=1&amp;iact=hc&amp;vpx=603&amp;vpy=3&amp;dur=2000&amp;hovh=225&amp;hovw=225&amp;tx=107&amp;ty=148&amp;sig=103394754519303970898&amp;page=2&amp;tbnh=113&amp;tbnw=113&amp;start=3&amp;ndsp=12&amp;ved=1t:429,r:6,s:3,i:17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imgres?hl=en&amp;biw=874&amp;bih=363&amp;tbm=isch&amp;tbnid=88Pntb3s4ONIeM:&amp;imgrefurl=http://www.indiatalkies.com/2011/05/nawaz-calls-revolt-regain-tattered-pak-sovereignty.html&amp;docid=2hUoGv1necp3oM&amp;imgurl=http://www.indiatalkies.com/images/revolt638t.jpg&amp;w=267&amp;h=267&amp;ei=6C1rUL2XEInCigK6nYHQAw&amp;zoom=1&amp;iact=rc&amp;dur=0&amp;sig=103394754519303970898&amp;page=2&amp;tbnh=110&amp;tbnw=111&amp;start=3&amp;ndsp=15&amp;ved=1t:429,r:12,s:3,i:191&amp;tx=54&amp;ty=62" TargetMode="External"/><Relationship Id="rId5" Type="http://schemas.openxmlformats.org/officeDocument/2006/relationships/image" Target="../media/image40.jpeg"/><Relationship Id="rId4" Type="http://schemas.openxmlformats.org/officeDocument/2006/relationships/hyperlink" Target="http://www.google.com/imgres?hl=en&amp;biw=874&amp;bih=363&amp;tbm=isch&amp;tbnid=3qsYpRotltVL9M:&amp;imgrefurl=http://www.lodestarcosite.com/tpprofessionaldevelopment.html&amp;docid=ota6GcDezwsWGM&amp;imgurl=http://www.lodestarcosite.com/imagestp/law.gif&amp;w=179&amp;h=179&amp;ei=jy1rUP7lBYXxigKnjYHwCw&amp;zoom=1&amp;iact=hc&amp;vpx=210&amp;vpy=102&amp;dur=1984&amp;hovh=143&amp;hovw=143&amp;tx=84&amp;ty=87&amp;sig=103394754519303970898&amp;page=1&amp;tbnh=92&amp;tbnw=92&amp;start=0&amp;ndsp=14&amp;ved=1t:429,r:1,s:0,i:74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imgres?imgurl=http://www.harmonywishes.com/blog/wp-content/uploads/lightbulb-idea.png&amp;imgrefurl=http://www.harmonywishes.com/blog/ideas/got-a-bright-idea/attachment/lightbulb-idea&amp;h=408&amp;w=406&amp;sz=14&amp;tbnid=8NNPkMdyJPVdxM:&amp;tbnh=90&amp;tbnw=90&amp;zoom=1&amp;usg=__TJE1_ntBxS_NruESV8dV2DU1NMQ=&amp;docid=erkMFbOlwTgFMM&amp;sa=X&amp;ei=4DRiUKvhNcnjiAKit4GwBw&amp;ved=0CCUQ9QEwAQ&amp;dur=1297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imgres?um=1&amp;hl=en&amp;rls=com.microsoft:en-us:IE-SearchBox&amp;rlz=1I7AURU_enUS502&amp;biw=1004&amp;bih=536&amp;tbm=isch&amp;tbnid=sGcIUy2qbSL5vM:&amp;imgrefurl=http://plnaugle.edu.glogster.com/triangle-glog/&amp;docid=q6vCCEkO-kbb6M&amp;imgurl=http://edu.glogster.com/media/4/25/76/40/25764038.gif&amp;w=300&amp;h=300&amp;ei=hjViUKuUMKnriwLmsoCwBA&amp;zoom=1&amp;iact=hc&amp;vpx=408&amp;vpy=175&amp;dur=219&amp;hovh=225&amp;hovw=225&amp;tx=117&amp;ty=120&amp;sig=103394754519303970898&amp;page=1&amp;tbnh=149&amp;tbnw=161&amp;start=0&amp;ndsp=10&amp;ved=1t:429,r:2,s:0,i:104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imgurl=http://4.bp.blogspot.com/_vE18FYzrOqs/SzslCoMEVXI/AAAAAAAAJwo/qxXbWPIJ30w/s320/an.jpg&amp;imgrefurl=http://mailfunny.blogspot.com/2009_12_01_archive.html&amp;h=283&amp;w=285&amp;sz=19&amp;tbnid=6kGN9N8IPxGGrM:&amp;tbnh=91&amp;tbnw=92&amp;zoom=1&amp;usg=__xIVhY6-qkrwuPAVISVAnmlZBrlU=&amp;docid=l5-IvLbeQRLp7M&amp;hl=en&amp;sa=X&amp;ei=JD5iUOHPFuzWiAKSgoG4Bg&amp;sqi=2&amp;ved=0CD0Q9QEwBg&amp;dur=3609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com/imgres?um=1&amp;hl=en&amp;rls=com.microsoft:en-us:IE-SearchBox&amp;rlz=1I7AURU_enUS502&amp;biw=1004&amp;bih=536&amp;tbm=isch&amp;tbnid=pNqLCt7qM8HD-M:&amp;imgrefurl=http://www.clipartpal.com/clipart_pd/weather/lightning1.html&amp;docid=sXFduz0cIPzwKM&amp;imgurl=http://www.clipartpal.com/_thumbs/pd/weather/storm.png&amp;w=400&amp;h=400&amp;ei=KjZiUKCcJsKDjAKPuYDgAg&amp;zoom=1&amp;iact=hc&amp;vpx=567&amp;vpy=4&amp;dur=2938&amp;hovh=225&amp;hovw=225&amp;tx=117&amp;ty=98&amp;sig=103394754519303970898&amp;page=1&amp;tbnh=170&amp;tbnw=170&amp;start=0&amp;ndsp=8&amp;ved=1t:429,r:6,s:0,i:9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imgres?start=251&amp;hl=en&amp;sa=X&amp;qscrl=1&amp;rlz=1T4AURU_enUS502&amp;biw=1004&amp;bih=536&amp;tbm=isch&amp;prmd=imvns&amp;tbnid=7dPV-iPJqviwGM:&amp;imgrefurl=http://comunidaddealbarracin.org/ja-blue-sad-face/index.phtml&amp;docid=NRClPkpbdGevEM&amp;imgurl=http://www.nationofblue.com/content/attachments/4655d1294529451-blue-sad-face.png&amp;w=144&amp;h=144&amp;ei=BT5iUKqmDYrWigK13YGQAQ&amp;zoom=1&amp;iact=rc&amp;dur=266&amp;sig=103394754519303970898&amp;page=19&amp;tbnh=115&amp;tbnw=115&amp;ndsp=14&amp;ved=1t:429,r:10,s:251,i:219&amp;tx=55&amp;ty=55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ww.google.com/imgres?imgurl=http://upload.wikimedia.org/wikipedia/en/e/e0/Unhappy_face_by_Orphan_Wiki.jpg&amp;imgrefurl=http://en.wikipedia.org/wiki/File:Unhappy_face_by_Orphan_Wiki.jpg&amp;h=632&amp;w=834&amp;sz=24&amp;tbnid=zQAQPdTD6djhJM:&amp;tbnh=90&amp;tbnw=119&amp;zoom=1&amp;usg=__AHizYKu8G2TroL_hXfd6Fa4swt8=&amp;docid=aKKAhcRdhDWpTM&amp;hl=en&amp;sa=X&amp;ei=fT1iUKzJJcWJiwKbioGQDg&amp;sqi=2&amp;ved=0CCIQ9QEwAQ&amp;dur=1953" TargetMode="External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um=1&amp;hl=en&amp;sa=N&amp;qscrl=1&amp;rlz=1T4AURU_enUS502&amp;biw=1004&amp;bih=536&amp;tbm=isch&amp;tbnid=T9exicmj8bTHSM:&amp;imgrefurl=http://www.dipity.com/CCsMaddie/The-French-Revolution/&amp;docid=Z9W82SXVLirR8M&amp;imgurl=http://cdn.dipity.com/uploads/events/1b54b8eb52cc5388131b78e0aa550fa9_1M.png&amp;w=449&amp;h=450&amp;ei=zUZiUOq8GOj5igLfm4C4BA&amp;zoom=1&amp;iact=hc&amp;vpx=106&amp;vpy=110&amp;dur=2313&amp;hovh=225&amp;hovw=224&amp;tx=127&amp;ty=110&amp;sig=103394754519303970898&amp;page=8&amp;tbnh=166&amp;tbnw=159&amp;start=82&amp;ndsp=13&amp;ved=1t:429,r:0,s:82,i:353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2895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219200"/>
            <a:ext cx="21463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371600"/>
          </a:xfrm>
        </p:spPr>
        <p:txBody>
          <a:bodyPr/>
          <a:lstStyle/>
          <a:p>
            <a:pPr eaLnBrk="1" hangingPunct="1"/>
            <a:r>
              <a:rPr lang="en-US" sz="3200" b="1" smtClean="0"/>
              <a:t>The French Revolution </a:t>
            </a:r>
            <a:br>
              <a:rPr lang="en-US" sz="3200" b="1" smtClean="0"/>
            </a:br>
            <a:r>
              <a:rPr lang="en-US" sz="2800" b="1" smtClean="0"/>
              <a:t>How to Lose Your Head in More Ways than One</a:t>
            </a:r>
          </a:p>
        </p:txBody>
      </p:sp>
      <p:pic>
        <p:nvPicPr>
          <p:cNvPr id="2053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6038" y="2286000"/>
            <a:ext cx="24828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4343400"/>
            <a:ext cx="2971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pPr eaLnBrk="1" hangingPunct="1"/>
            <a:r>
              <a:rPr lang="en-US" sz="3200" b="1" smtClean="0"/>
              <a:t>How did the French Revolution unfold?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304800" y="1143000"/>
          <a:ext cx="84582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CC3A2F-9331-44D2-ADDA-0C015003C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20CC3A2F-9331-44D2-ADDA-0C015003C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20CC3A2F-9331-44D2-ADDA-0C015003C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graphicEl>
                                              <a:dgm id="{20CC3A2F-9331-44D2-ADDA-0C015003C8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4ED69A-34B8-4293-8BD1-0529D1BE7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154ED69A-34B8-4293-8BD1-0529D1BE7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154ED69A-34B8-4293-8BD1-0529D1BE7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graphicEl>
                                              <a:dgm id="{154ED69A-34B8-4293-8BD1-0529D1BE7B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D3B9D6-8315-46F9-BA56-34518DD90E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FCD3B9D6-8315-46F9-BA56-34518DD90E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FCD3B9D6-8315-46F9-BA56-34518DD90E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FCD3B9D6-8315-46F9-BA56-34518DD90E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EF1668-1632-4149-8DB5-AD27C8BD6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27EF1668-1632-4149-8DB5-AD27C8BD6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27EF1668-1632-4149-8DB5-AD27C8BD6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graphicEl>
                                              <a:dgm id="{27EF1668-1632-4149-8DB5-AD27C8BD67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D4E51D-3181-4A41-96B1-2BB1A1E6D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8FD4E51D-3181-4A41-96B1-2BB1A1E6D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8FD4E51D-3181-4A41-96B1-2BB1A1E6D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graphicEl>
                                              <a:dgm id="{8FD4E51D-3181-4A41-96B1-2BB1A1E6D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0043C6-550C-4DBE-9DB0-5EF98AAF4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290043C6-550C-4DBE-9DB0-5EF98AAF4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290043C6-550C-4DBE-9DB0-5EF98AAF4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290043C6-550C-4DBE-9DB0-5EF98AAF4B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6858000" cy="914400"/>
          </a:xfrm>
        </p:spPr>
        <p:txBody>
          <a:bodyPr/>
          <a:lstStyle/>
          <a:p>
            <a:pPr algn="l" eaLnBrk="1" hangingPunct="1"/>
            <a:r>
              <a:rPr lang="en-US" b="1" smtClean="0"/>
              <a:t>Escape? Sorry, captured!</a:t>
            </a:r>
          </a:p>
        </p:txBody>
      </p:sp>
      <p:pic>
        <p:nvPicPr>
          <p:cNvPr id="12291" name="Picture 2" descr="https://encrypted-tbn2.gstatic.com/images?q=tbn:ANd9GcTIjMbNVRSOhhv87md-9IJ_qanI-wcsLUyQLXHfgOqT7b1CDWOK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3613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own Arrow 3"/>
          <p:cNvSpPr/>
          <p:nvPr/>
        </p:nvSpPr>
        <p:spPr>
          <a:xfrm>
            <a:off x="7391400" y="304800"/>
            <a:ext cx="1295400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0" y="3733800"/>
            <a:ext cx="2057400" cy="1600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905000" y="3657600"/>
            <a:ext cx="48006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 sz="3200" b="1" smtClean="0"/>
              <a:t>How did the French Revolution unfold?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457200" y="990600"/>
          <a:ext cx="8305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1BA150-6AFC-40A9-AB2F-3051879C2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071BA150-6AFC-40A9-AB2F-3051879C2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071BA150-6AFC-40A9-AB2F-3051879C2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graphicEl>
                                              <a:dgm id="{071BA150-6AFC-40A9-AB2F-3051879C2F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96C42D-5A1A-4289-8B9E-37BE8DCAA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A196C42D-5A1A-4289-8B9E-37BE8DCAA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A196C42D-5A1A-4289-8B9E-37BE8DCAA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graphicEl>
                                              <a:dgm id="{A196C42D-5A1A-4289-8B9E-37BE8DCAA8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9C2D85-8054-48C2-9FA2-397D565BB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549C2D85-8054-48C2-9FA2-397D565BB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549C2D85-8054-48C2-9FA2-397D565BB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549C2D85-8054-48C2-9FA2-397D565BB1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99D8F6-23D9-48A7-BBEF-472F54ADF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5399D8F6-23D9-48A7-BBEF-472F54ADF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5399D8F6-23D9-48A7-BBEF-472F54ADF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graphicEl>
                                              <a:dgm id="{5399D8F6-23D9-48A7-BBEF-472F54ADF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08835E-8C1B-4562-9FB4-B0DB6EBE3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DA08835E-8C1B-4562-9FB4-B0DB6EBE3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DA08835E-8C1B-4562-9FB4-B0DB6EBE3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graphicEl>
                                              <a:dgm id="{DA08835E-8C1B-4562-9FB4-B0DB6EBE3E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7065C3-5E54-4C29-9E1B-1FAF3F250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C07065C3-5E54-4C29-9E1B-1FAF3F250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C07065C3-5E54-4C29-9E1B-1FAF3F250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C07065C3-5E54-4C29-9E1B-1FAF3F250C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historyofwar.org/Maps/europe17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229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US" b="1" smtClean="0"/>
              <a:t>War? Against Who?</a:t>
            </a:r>
          </a:p>
        </p:txBody>
      </p:sp>
      <p:sp>
        <p:nvSpPr>
          <p:cNvPr id="4" name="Left Arrow 3"/>
          <p:cNvSpPr/>
          <p:nvPr/>
        </p:nvSpPr>
        <p:spPr>
          <a:xfrm>
            <a:off x="4114800" y="3124200"/>
            <a:ext cx="12192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2895600" y="2362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Bent Arrow 7"/>
          <p:cNvSpPr/>
          <p:nvPr/>
        </p:nvSpPr>
        <p:spPr>
          <a:xfrm rot="16200000" flipH="1">
            <a:off x="3257550" y="2152650"/>
            <a:ext cx="838200" cy="3429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 rot="20270419" flipV="1">
            <a:off x="3575050" y="2333625"/>
            <a:ext cx="2179638" cy="2190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b="1" smtClean="0"/>
              <a:t>How did French Revolution turn RADICAL in 1793?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0" y="1397000"/>
          <a:ext cx="91440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7FCFA0-F1CE-432A-819F-D0B6810EA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907FCFA0-F1CE-432A-819F-D0B6810EA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907FCFA0-F1CE-432A-819F-D0B6810EA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graphicEl>
                                              <a:dgm id="{907FCFA0-F1CE-432A-819F-D0B6810EA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2DC702-B96F-4180-B150-25F811399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002DC702-B96F-4180-B150-25F811399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002DC702-B96F-4180-B150-25F811399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graphicEl>
                                              <a:dgm id="{002DC702-B96F-4180-B150-25F811399F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1E0804-5AE5-4D70-BB37-602E961F2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E61E0804-5AE5-4D70-BB37-602E961F2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E61E0804-5AE5-4D70-BB37-602E961F2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E61E0804-5AE5-4D70-BB37-602E961F20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63CE4C-C80A-4A9E-BD16-714DA8931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7E63CE4C-C80A-4A9E-BD16-714DA8931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7E63CE4C-C80A-4A9E-BD16-714DA8931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graphicEl>
                                              <a:dgm id="{7E63CE4C-C80A-4A9E-BD16-714DA8931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FA6923-A278-4138-B8A0-A2AACB07C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37FA6923-A278-4138-B8A0-A2AACB07C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37FA6923-A278-4138-B8A0-A2AACB07C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graphicEl>
                                              <a:dgm id="{37FA6923-A278-4138-B8A0-A2AACB07C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B4A88A-E3AE-44CB-80AB-D68928397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E0B4A88A-E3AE-44CB-80AB-D68928397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E0B4A88A-E3AE-44CB-80AB-D68928397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E0B4A88A-E3AE-44CB-80AB-D689283977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Execution of Louis XVI</a:t>
            </a:r>
          </a:p>
        </p:txBody>
      </p:sp>
      <p:pic>
        <p:nvPicPr>
          <p:cNvPr id="16387" name="Picture 2" descr="http://westciv2.umwblogs.org/files/2010/03/execlou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25" y="1066800"/>
            <a:ext cx="8118475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pPr eaLnBrk="1" hangingPunct="1"/>
            <a:r>
              <a:rPr lang="en-US" sz="3600" b="1" smtClean="0"/>
              <a:t>From Radical to Reign of Terror?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304800" y="1066800"/>
          <a:ext cx="8534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E07CE9-3BAA-4263-A900-E38A03AC1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2FE07CE9-3BAA-4263-A900-E38A03AC1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2FE07CE9-3BAA-4263-A900-E38A03AC1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graphicEl>
                                              <a:dgm id="{2FE07CE9-3BAA-4263-A900-E38A03AC1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39147F-4701-4F9B-B178-DD240E473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B939147F-4701-4F9B-B178-DD240E473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B939147F-4701-4F9B-B178-DD240E473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graphicEl>
                                              <a:dgm id="{B939147F-4701-4F9B-B178-DD240E4737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F9277A-C2D4-49D6-BEF6-63515FF1D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4EF9277A-C2D4-49D6-BEF6-63515FF1D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4EF9277A-C2D4-49D6-BEF6-63515FF1D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4EF9277A-C2D4-49D6-BEF6-63515FF1D3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3B0CA0-0231-4F48-9069-7032154DE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873B0CA0-0231-4F48-9069-7032154DE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873B0CA0-0231-4F48-9069-7032154DE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graphicEl>
                                              <a:dgm id="{873B0CA0-0231-4F48-9069-7032154DE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922403-98DB-43E8-B5DA-295933693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DD922403-98DB-43E8-B5DA-295933693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DD922403-98DB-43E8-B5DA-295933693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graphicEl>
                                              <a:dgm id="{DD922403-98DB-43E8-B5DA-295933693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0DE7DE-CF90-4D70-863E-377E30471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640DE7DE-CF90-4D70-863E-377E30471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640DE7DE-CF90-4D70-863E-377E30471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640DE7DE-CF90-4D70-863E-377E30471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https://encrypted-tbn0.gstatic.com/images?q=tbn:ANd9GcS-dCG5_GFx7BrBYrPKOBcNrj1JL_Ewjnn6ysar1Z45F3SCpk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60600"/>
            <a:ext cx="32766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https://encrypted-tbn0.gstatic.com/images?q=tbn:ANd9GcTd3FBkHQR4A0PBrNVzZuRGdfRvKM2NJ2nyvjvYeYq2QrCoTN2u7Ef6WKF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2362200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http://ierg.net/lessonplans/tables/unit_plans/large_image/French%20Revolution%20pictur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7650" y="990600"/>
            <a:ext cx="48196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153400" cy="762000"/>
          </a:xfrm>
        </p:spPr>
        <p:txBody>
          <a:bodyPr/>
          <a:lstStyle/>
          <a:p>
            <a:pPr algn="r" eaLnBrk="1" hangingPunct="1"/>
            <a:r>
              <a:rPr lang="en-US" smtClean="0"/>
              <a:t>Robespierre = Reign of Terror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RMzM38AbZyr6GzyO4Z5oWsPh-dXZIVawYNMVb7mOe4wlt06XN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76400"/>
            <a:ext cx="25304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encrypted-tbn3.gstatic.com/images?q=tbn:ANd9GcSPI6MyyPye7c12IMnopmGVs2CyeWcYvFnohG9GRXK736o6ekH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776663"/>
            <a:ext cx="2209800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6553200" cy="533400"/>
          </a:xfrm>
        </p:spPr>
        <p:txBody>
          <a:bodyPr/>
          <a:lstStyle/>
          <a:p>
            <a:pPr algn="l" eaLnBrk="1" hangingPunct="1"/>
            <a:r>
              <a:rPr lang="en-US" u="sng" smtClean="0"/>
              <a:t>French Revolution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6477000" cy="5410200"/>
          </a:xfrm>
        </p:spPr>
        <p:txBody>
          <a:bodyPr/>
          <a:lstStyle/>
          <a:p>
            <a:pPr eaLnBrk="1" hangingPunct="1"/>
            <a:r>
              <a:rPr lang="en-US" b="1" smtClean="0"/>
              <a:t>Ancien (Old) Regime overthrown</a:t>
            </a:r>
          </a:p>
          <a:p>
            <a:pPr eaLnBrk="1" hangingPunct="1"/>
            <a:r>
              <a:rPr lang="en-US" b="1" smtClean="0"/>
              <a:t>Monarchy overthrown</a:t>
            </a:r>
          </a:p>
          <a:p>
            <a:pPr eaLnBrk="1" hangingPunct="1"/>
            <a:r>
              <a:rPr lang="en-US" b="1" smtClean="0"/>
              <a:t>Church controlled by State</a:t>
            </a:r>
          </a:p>
          <a:p>
            <a:pPr eaLnBrk="1" hangingPunct="1"/>
            <a:r>
              <a:rPr lang="en-US" b="1" smtClean="0"/>
              <a:t>New flag + symbols</a:t>
            </a:r>
          </a:p>
          <a:p>
            <a:pPr lvl="1" eaLnBrk="1" hangingPunct="1"/>
            <a:r>
              <a:rPr lang="en-US" b="1" smtClean="0"/>
              <a:t>Tri-color, Liberty caps</a:t>
            </a:r>
          </a:p>
          <a:p>
            <a:pPr lvl="1" eaLnBrk="1" hangingPunct="1"/>
            <a:r>
              <a:rPr lang="en-US" b="1" smtClean="0"/>
              <a:t>Liberty, Equality, Fraternity</a:t>
            </a:r>
          </a:p>
          <a:p>
            <a:pPr eaLnBrk="1" hangingPunct="1"/>
            <a:r>
              <a:rPr lang="en-US" b="1" smtClean="0"/>
              <a:t>Nationalism  </a:t>
            </a:r>
            <a:r>
              <a:rPr lang="en-US" b="1" smtClean="0">
                <a:latin typeface="Arial" charset="0"/>
                <a:cs typeface="Arial" charset="0"/>
              </a:rPr>
              <a:t>↑↑ </a:t>
            </a:r>
            <a:r>
              <a:rPr lang="en-US" b="1" smtClean="0"/>
              <a:t>+ Anthem</a:t>
            </a:r>
          </a:p>
          <a:p>
            <a:pPr lvl="1" eaLnBrk="1" hangingPunct="1"/>
            <a:r>
              <a:rPr lang="en-US" b="1" smtClean="0"/>
              <a:t>La Marseillaise</a:t>
            </a:r>
          </a:p>
          <a:p>
            <a:pPr eaLnBrk="1" hangingPunct="1"/>
            <a:r>
              <a:rPr lang="en-US" b="1" smtClean="0"/>
              <a:t>Reforms: Abolish slavery + toleration + public schools</a:t>
            </a:r>
          </a:p>
        </p:txBody>
      </p:sp>
      <p:pic>
        <p:nvPicPr>
          <p:cNvPr id="19462" name="Picture 6" descr="https://encrypted-tbn0.gstatic.com/images?q=tbn:ANd9GcTY_4BoeVolpVDncn1Njf3OUOf8U7P8xPPAxGb0w9ztKsHMVjI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6750" y="304800"/>
            <a:ext cx="15954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&quot;No&quot; Symbol 6"/>
          <p:cNvSpPr/>
          <p:nvPr/>
        </p:nvSpPr>
        <p:spPr>
          <a:xfrm>
            <a:off x="6934200" y="457200"/>
            <a:ext cx="1828800" cy="11430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867400" y="381000"/>
            <a:ext cx="2971800" cy="4724400"/>
          </a:xfrm>
        </p:spPr>
        <p:txBody>
          <a:bodyPr/>
          <a:lstStyle/>
          <a:p>
            <a:pPr eaLnBrk="1" hangingPunct="1"/>
            <a:r>
              <a:rPr lang="en-US" sz="3600" b="1" smtClean="0"/>
              <a:t>Napoleon Crossing Mt. St. Bernard</a:t>
            </a:r>
            <a:br>
              <a:rPr lang="en-US" sz="3600" b="1" smtClean="0"/>
            </a:br>
            <a:r>
              <a:rPr lang="en-US" sz="3600" b="1" smtClean="0"/>
              <a:t>by </a:t>
            </a:r>
            <a:br>
              <a:rPr lang="en-US" sz="3600" b="1" smtClean="0"/>
            </a:br>
            <a:r>
              <a:rPr lang="en-US" sz="3600" b="1" smtClean="0"/>
              <a:t>Jacques-Louis David 1801</a:t>
            </a:r>
          </a:p>
        </p:txBody>
      </p:sp>
      <p:pic>
        <p:nvPicPr>
          <p:cNvPr id="20483" name="Picture 2" descr="https://encrypted-tbn2.gstatic.com/images?q=tbn:ANd9GcTWoZY7i6WzoRHm2BP4i4oGEIRn82XtRrpbIuBO34m2AVPzyfpkI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025" y="304800"/>
            <a:ext cx="538797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factors led to the discontent of the French people?</a:t>
            </a:r>
          </a:p>
        </p:txBody>
      </p:sp>
      <p:sp>
        <p:nvSpPr>
          <p:cNvPr id="4158" name="Rectangle 62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582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Ideas     +      Society     +          Disaster       =  Discontent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350" y="14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639888" y="1290638"/>
            <a:ext cx="200025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-71415" tIns="-71415" rIns="-71415" bIns="-71415">
            <a:spAutoFit/>
          </a:bodyPr>
          <a:lstStyle/>
          <a:p>
            <a:endParaRPr lang="en-US"/>
          </a:p>
        </p:txBody>
      </p:sp>
      <p:pic>
        <p:nvPicPr>
          <p:cNvPr id="3078" name="Picture 8" descr="https://encrypted-tbn3.gstatic.com/images?q=tbn:ANd9GcR5tbpU1xjhSFunSrGYAavU5LPJG_za3Q51mLeTSFtm0H59vgkcu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90800"/>
            <a:ext cx="1801813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11"/>
          <p:cNvSpPr>
            <a:spLocks noChangeArrowheads="1"/>
          </p:cNvSpPr>
          <p:nvPr/>
        </p:nvSpPr>
        <p:spPr bwMode="auto">
          <a:xfrm>
            <a:off x="3778250" y="1649413"/>
            <a:ext cx="200977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-88872" tIns="-88872" rIns="-88872" bIns="-88872">
            <a:spAutoFit/>
          </a:bodyPr>
          <a:lstStyle/>
          <a:p>
            <a:endParaRPr lang="en-US"/>
          </a:p>
        </p:txBody>
      </p:sp>
      <p:sp>
        <p:nvSpPr>
          <p:cNvPr id="3080" name="Rectangle 15"/>
          <p:cNvSpPr>
            <a:spLocks noChangeArrowheads="1"/>
          </p:cNvSpPr>
          <p:nvPr/>
        </p:nvSpPr>
        <p:spPr bwMode="auto">
          <a:xfrm>
            <a:off x="-46038" y="-22225"/>
            <a:ext cx="184151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>
                <a:solidFill>
                  <a:srgbClr val="CC0000"/>
                </a:solidFill>
              </a:rPr>
              <a:t> </a:t>
            </a:r>
            <a:endParaRPr lang="en-US"/>
          </a:p>
        </p:txBody>
      </p:sp>
      <p:sp>
        <p:nvSpPr>
          <p:cNvPr id="3081" name="Rectangle 16"/>
          <p:cNvSpPr>
            <a:spLocks noChangeArrowheads="1"/>
          </p:cNvSpPr>
          <p:nvPr/>
        </p:nvSpPr>
        <p:spPr bwMode="auto">
          <a:xfrm>
            <a:off x="46038" y="23813"/>
            <a:ext cx="0" cy="730250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Tx/>
              <a:buChar char="•"/>
            </a:pPr>
            <a:endParaRPr lang="en-US">
              <a:solidFill>
                <a:srgbClr val="CC0000"/>
              </a:solidFill>
            </a:endParaRPr>
          </a:p>
          <a:p>
            <a:pPr eaLnBrk="0" hangingPunct="0"/>
            <a:endParaRPr lang="en-US"/>
          </a:p>
        </p:txBody>
      </p:sp>
      <p:pic>
        <p:nvPicPr>
          <p:cNvPr id="3082" name="Picture 14" descr="https://encrypted-tbn0.gstatic.com/images?q=tbn:ANd9GcSkqlm_Y_ewn59yCqVN3hEspZHWAv0PAQRD_M2QyhLo2EhYPgox9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5146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Rectangle 21"/>
          <p:cNvSpPr>
            <a:spLocks noChangeArrowheads="1"/>
          </p:cNvSpPr>
          <p:nvPr/>
        </p:nvSpPr>
        <p:spPr bwMode="auto">
          <a:xfrm>
            <a:off x="5199063" y="122238"/>
            <a:ext cx="200977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-88872" tIns="-88872" rIns="-88872" bIns="-88872">
            <a:spAutoFit/>
          </a:bodyPr>
          <a:lstStyle/>
          <a:p>
            <a:endParaRPr lang="en-US"/>
          </a:p>
        </p:txBody>
      </p:sp>
      <p:sp>
        <p:nvSpPr>
          <p:cNvPr id="3084" name="Rectangle 26"/>
          <p:cNvSpPr>
            <a:spLocks noChangeArrowheads="1"/>
          </p:cNvSpPr>
          <p:nvPr/>
        </p:nvSpPr>
        <p:spPr bwMode="auto">
          <a:xfrm>
            <a:off x="46038" y="23813"/>
            <a:ext cx="0" cy="730250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Tx/>
              <a:buChar char="•"/>
            </a:pPr>
            <a:endParaRPr lang="en-US">
              <a:solidFill>
                <a:srgbClr val="CC0000"/>
              </a:solidFill>
            </a:endParaRPr>
          </a:p>
          <a:p>
            <a:pPr eaLnBrk="0" hangingPunct="0"/>
            <a:endParaRPr lang="en-US"/>
          </a:p>
        </p:txBody>
      </p:sp>
      <p:pic>
        <p:nvPicPr>
          <p:cNvPr id="3085" name="Picture 24" descr="https://encrypted-tbn3.gstatic.com/images?q=tbn:ANd9GcSAfQeuAjTG2lAr_ludHDZsCEEc0Y6eF9_kK7Z5Uuu-0Fdshqb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2590800"/>
            <a:ext cx="20383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6" name="Rectangle 31"/>
          <p:cNvSpPr>
            <a:spLocks noChangeArrowheads="1"/>
          </p:cNvSpPr>
          <p:nvPr/>
        </p:nvSpPr>
        <p:spPr bwMode="auto">
          <a:xfrm>
            <a:off x="1046163" y="1255713"/>
            <a:ext cx="1785937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-88872" tIns="-88872" rIns="-88872" bIns="-88872">
            <a:spAutoFit/>
          </a:bodyPr>
          <a:lstStyle/>
          <a:p>
            <a:endParaRPr lang="en-US"/>
          </a:p>
        </p:txBody>
      </p:sp>
      <p:sp>
        <p:nvSpPr>
          <p:cNvPr id="3087" name="Rectangle 36"/>
          <p:cNvSpPr>
            <a:spLocks noChangeArrowheads="1"/>
          </p:cNvSpPr>
          <p:nvPr/>
        </p:nvSpPr>
        <p:spPr bwMode="auto">
          <a:xfrm>
            <a:off x="46038" y="23813"/>
            <a:ext cx="0" cy="365125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3088" name="Picture 34" descr="https://encrypted-tbn0.gstatic.com/images?q=tbn:ANd9GcSPcHkXauWoqq7FiJb5G8dG16PDujdpJoJ5mv3_imwKyWcf5CRrdQ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69163" y="2819400"/>
            <a:ext cx="18748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9" name="Rectangle 41"/>
          <p:cNvSpPr>
            <a:spLocks noChangeArrowheads="1"/>
          </p:cNvSpPr>
          <p:nvPr/>
        </p:nvSpPr>
        <p:spPr bwMode="auto">
          <a:xfrm>
            <a:off x="1011238" y="1639888"/>
            <a:ext cx="200977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-88872" tIns="-88872" rIns="-88872" bIns="-88872">
            <a:spAutoFit/>
          </a:bodyPr>
          <a:lstStyle/>
          <a:p>
            <a:endParaRPr lang="en-US"/>
          </a:p>
        </p:txBody>
      </p:sp>
      <p:pic>
        <p:nvPicPr>
          <p:cNvPr id="3090" name="Picture 44" descr="https://encrypted-tbn1.gstatic.com/images?q=tbn:ANd9GcTsohwtXIfDlffGvPCcHHwu3dqwfyFKnnm1wd4pSQwIRl4_2SeK0w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76400" y="3429000"/>
            <a:ext cx="4572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49" descr="https://encrypted-tbn1.gstatic.com/images?q=tbn:ANd9GcTsohwtXIfDlffGvPCcHHwu3dqwfyFKnnm1wd4pSQwIRl4_2SeK0w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14800" y="3505200"/>
            <a:ext cx="4572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2" name="Rectangle 53"/>
          <p:cNvSpPr>
            <a:spLocks noChangeArrowheads="1"/>
          </p:cNvSpPr>
          <p:nvPr/>
        </p:nvSpPr>
        <p:spPr bwMode="auto">
          <a:xfrm>
            <a:off x="7261225" y="2130425"/>
            <a:ext cx="142875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-88872" tIns="-88872" rIns="-88872" bIns="-88872">
            <a:spAutoFit/>
          </a:bodyPr>
          <a:lstStyle/>
          <a:p>
            <a:endParaRPr lang="en-US"/>
          </a:p>
        </p:txBody>
      </p:sp>
      <p:pic>
        <p:nvPicPr>
          <p:cNvPr id="3093" name="Picture 56" descr="https://encrypted-tbn2.gstatic.com/images?q=tbn:ANd9GcSk8OU6wQTA9u_DwDqa0K_5v5j17GRAEw_M-27OuSnMHY5vBR-i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05600" y="3352800"/>
            <a:ext cx="7318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9" name="Picture 63" descr="C:\Program Files\Microsoft Office\Clipart\corpbas\j0078711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77200" y="4343400"/>
            <a:ext cx="842963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8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pPr algn="l" eaLnBrk="1" hangingPunct="1"/>
            <a:r>
              <a:rPr lang="en-US" smtClean="0"/>
              <a:t>Napoleon Bonaparte: Rise &amp; Fall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800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Constitution 1795 </a:t>
            </a:r>
            <a:r>
              <a:rPr lang="en-US" smtClean="0"/>
              <a:t>= Moderate</a:t>
            </a:r>
          </a:p>
          <a:p>
            <a:pPr lvl="1" eaLnBrk="1" hangingPunct="1"/>
            <a:r>
              <a:rPr lang="en-US" sz="3200" b="1" u="sng" smtClean="0">
                <a:solidFill>
                  <a:srgbClr val="FF0000"/>
                </a:solidFill>
              </a:rPr>
              <a:t>Directory</a:t>
            </a:r>
            <a:r>
              <a:rPr lang="en-US" sz="3200" smtClean="0"/>
              <a:t> (5 men) + 2 House Legislature</a:t>
            </a:r>
          </a:p>
          <a:p>
            <a:pPr lvl="1" eaLnBrk="1" hangingPunct="1"/>
            <a:r>
              <a:rPr lang="en-US" sz="3200" smtClean="0"/>
              <a:t>Corrupt, dictatorial &gt;&gt; People are </a:t>
            </a:r>
            <a:r>
              <a:rPr lang="en-US" sz="3200" smtClean="0">
                <a:sym typeface="Wingdings" pitchFamily="2" charset="2"/>
              </a:rPr>
              <a:t>!</a:t>
            </a:r>
            <a:endParaRPr lang="en-US" sz="3200" smtClean="0"/>
          </a:p>
          <a:p>
            <a:pPr eaLnBrk="1" hangingPunct="1"/>
            <a:r>
              <a:rPr lang="en-US" b="1" u="sng" smtClean="0">
                <a:solidFill>
                  <a:srgbClr val="0000CC"/>
                </a:solidFill>
              </a:rPr>
              <a:t>Napoleon Bonaparte </a:t>
            </a:r>
            <a:r>
              <a:rPr lang="en-US" smtClean="0"/>
              <a:t>= military hero &gt; politics</a:t>
            </a:r>
          </a:p>
          <a:p>
            <a:pPr lvl="1" eaLnBrk="1" hangingPunct="1"/>
            <a:r>
              <a:rPr lang="en-US" sz="3200" smtClean="0"/>
              <a:t>Joins Directory &gt;&gt; </a:t>
            </a:r>
            <a:r>
              <a:rPr lang="en-US" sz="3200" b="1" u="sng" smtClean="0">
                <a:solidFill>
                  <a:srgbClr val="0000CC"/>
                </a:solidFill>
              </a:rPr>
              <a:t>1799 Coup D’etat </a:t>
            </a:r>
          </a:p>
          <a:p>
            <a:pPr lvl="1" eaLnBrk="1" hangingPunct="1"/>
            <a:r>
              <a:rPr lang="en-US" sz="3200" smtClean="0"/>
              <a:t>NB is </a:t>
            </a:r>
            <a:r>
              <a:rPr lang="en-US" sz="3200" b="1" smtClean="0">
                <a:solidFill>
                  <a:srgbClr val="0000CC"/>
                </a:solidFill>
              </a:rPr>
              <a:t>First Consul </a:t>
            </a:r>
            <a:r>
              <a:rPr lang="en-US" sz="3200" smtClean="0"/>
              <a:t>of 3-Man Consulate</a:t>
            </a:r>
          </a:p>
          <a:p>
            <a:pPr lvl="1" eaLnBrk="1" hangingPunct="1"/>
            <a:r>
              <a:rPr lang="en-US" sz="3200" smtClean="0"/>
              <a:t>NB </a:t>
            </a:r>
            <a:r>
              <a:rPr lang="en-US" sz="3200" b="1" smtClean="0">
                <a:solidFill>
                  <a:srgbClr val="0000CC"/>
                </a:solidFill>
              </a:rPr>
              <a:t>Consul for Life </a:t>
            </a:r>
            <a:r>
              <a:rPr lang="en-US" sz="3200" smtClean="0"/>
              <a:t>1802</a:t>
            </a:r>
          </a:p>
          <a:p>
            <a:pPr lvl="1" eaLnBrk="1" hangingPunct="1"/>
            <a:r>
              <a:rPr lang="en-US" sz="3200" b="1" smtClean="0">
                <a:solidFill>
                  <a:srgbClr val="0000CC"/>
                </a:solidFill>
              </a:rPr>
              <a:t>NB Emperor 1804!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lvl="1"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21508" name="Picture 4" descr="https://encrypted-tbn1.gstatic.com/images?q=tbn:ANd9GcTaGXmihOYurGwiKHrfXiCJ3Q9_EdRXxnpprT-sKgNaEV2ISXT5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781550"/>
            <a:ext cx="22002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French Revolution Cycle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143000"/>
          <a:ext cx="7772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Napoleon Crowns Himself Emperor</a:t>
            </a:r>
          </a:p>
        </p:txBody>
      </p:sp>
      <p:pic>
        <p:nvPicPr>
          <p:cNvPr id="23555" name="Picture 2" descr="https://encrypted-tbn0.gstatic.com/images?q=tbn:ANd9GcSQN-qNZBgA1bhacaP4CtafSbWXgtUNKYk0848S9d4P6UjJhGpg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1447800"/>
            <a:ext cx="82677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bikeintohistory.com/Media/Default/ImageGalleries/napoleon/NAPOLEON%20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8213" y="1143000"/>
            <a:ext cx="693578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/>
              <a:t>Napoleon’s Empire - 1812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143000"/>
            <a:ext cx="4191000" cy="4953000"/>
          </a:xfrm>
        </p:spPr>
        <p:txBody>
          <a:bodyPr/>
          <a:lstStyle/>
          <a:p>
            <a:pPr eaLnBrk="1" hangingPunct="1"/>
            <a:r>
              <a:rPr lang="en-US" b="1" smtClean="0"/>
              <a:t>Conquest + Annex</a:t>
            </a:r>
          </a:p>
          <a:p>
            <a:pPr eaLnBrk="1" hangingPunct="1"/>
            <a:r>
              <a:rPr lang="en-US" b="1" smtClean="0"/>
              <a:t>Force + Diplomacy</a:t>
            </a:r>
          </a:p>
          <a:p>
            <a:pPr eaLnBrk="1" hangingPunct="1"/>
            <a:r>
              <a:rPr lang="en-US" b="1" smtClean="0"/>
              <a:t>Bonaparte Family Control</a:t>
            </a:r>
          </a:p>
          <a:p>
            <a:pPr eaLnBrk="1" hangingPunct="1"/>
            <a:r>
              <a:rPr lang="en-US" b="1" smtClean="0"/>
              <a:t>Abolished HRE &gt; Confed of the Rhine </a:t>
            </a:r>
          </a:p>
          <a:p>
            <a:pPr eaLnBrk="1" hangingPunct="1"/>
            <a:r>
              <a:rPr lang="en-US" b="1" smtClean="0"/>
              <a:t>Redrew borders</a:t>
            </a:r>
          </a:p>
          <a:p>
            <a:pPr eaLnBrk="1" hangingPunct="1"/>
            <a:r>
              <a:rPr lang="en-US" b="1" smtClean="0"/>
              <a:t>France dominates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962400" y="3733800"/>
            <a:ext cx="1143000" cy="304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/>
          <a:lstStyle/>
          <a:p>
            <a:pPr eaLnBrk="1" hangingPunct="1"/>
            <a:r>
              <a:rPr lang="en-US" smtClean="0"/>
              <a:t>Napoleon: Good + Bad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267200" cy="5257800"/>
          </a:xfrm>
        </p:spPr>
        <p:txBody>
          <a:bodyPr/>
          <a:lstStyle/>
          <a:p>
            <a:pPr eaLnBrk="1" hangingPunct="1"/>
            <a:r>
              <a:rPr lang="en-US" b="1" u="sng" smtClean="0">
                <a:solidFill>
                  <a:srgbClr val="002060"/>
                </a:solidFill>
              </a:rPr>
              <a:t>NB’s Reforms </a:t>
            </a:r>
          </a:p>
          <a:p>
            <a:pPr lvl="1" eaLnBrk="1" hangingPunct="1"/>
            <a:r>
              <a:rPr lang="en-US" sz="2800" smtClean="0">
                <a:solidFill>
                  <a:srgbClr val="002060"/>
                </a:solidFill>
              </a:rPr>
              <a:t>Strengthen  Gov’t</a:t>
            </a:r>
          </a:p>
          <a:p>
            <a:pPr lvl="1" eaLnBrk="1" hangingPunct="1"/>
            <a:r>
              <a:rPr lang="en-US" sz="2800" smtClean="0">
                <a:solidFill>
                  <a:srgbClr val="002060"/>
                </a:solidFill>
              </a:rPr>
              <a:t>Price controls</a:t>
            </a:r>
          </a:p>
          <a:p>
            <a:pPr lvl="1" eaLnBrk="1" hangingPunct="1"/>
            <a:r>
              <a:rPr lang="en-US" sz="2800" smtClean="0">
                <a:solidFill>
                  <a:srgbClr val="002060"/>
                </a:solidFill>
              </a:rPr>
              <a:t>Infrastructure + Schools</a:t>
            </a:r>
          </a:p>
          <a:p>
            <a:pPr lvl="1" eaLnBrk="1" hangingPunct="1"/>
            <a:r>
              <a:rPr lang="en-US" sz="2800" b="1" u="sng" smtClean="0">
                <a:solidFill>
                  <a:srgbClr val="002060"/>
                </a:solidFill>
              </a:rPr>
              <a:t>Concordat 1801 </a:t>
            </a:r>
          </a:p>
          <a:p>
            <a:pPr lvl="1" eaLnBrk="1" hangingPunct="1"/>
            <a:r>
              <a:rPr lang="en-US" sz="2800" b="1" smtClean="0">
                <a:solidFill>
                  <a:srgbClr val="002060"/>
                </a:solidFill>
              </a:rPr>
              <a:t>Émigrés return </a:t>
            </a:r>
            <a:r>
              <a:rPr lang="en-US" sz="2800" smtClean="0">
                <a:solidFill>
                  <a:srgbClr val="002060"/>
                </a:solidFill>
              </a:rPr>
              <a:t>= Biz!</a:t>
            </a:r>
          </a:p>
          <a:p>
            <a:pPr lvl="1" eaLnBrk="1" hangingPunct="1"/>
            <a:r>
              <a:rPr lang="en-US" sz="2800" b="1" u="sng" smtClean="0">
                <a:solidFill>
                  <a:srgbClr val="002060"/>
                </a:solidFill>
              </a:rPr>
              <a:t>Napoleonic Code</a:t>
            </a:r>
          </a:p>
          <a:p>
            <a:pPr lvl="2" eaLnBrk="1" hangingPunct="1"/>
            <a:r>
              <a:rPr lang="en-US" sz="2800" smtClean="0">
                <a:solidFill>
                  <a:srgbClr val="002060"/>
                </a:solidFill>
              </a:rPr>
              <a:t>Pro-Biz + Pro-male</a:t>
            </a:r>
          </a:p>
          <a:p>
            <a:pPr lvl="2" eaLnBrk="1" hangingPunct="1"/>
            <a:r>
              <a:rPr lang="en-US" sz="2800" smtClean="0">
                <a:solidFill>
                  <a:srgbClr val="002060"/>
                </a:solidFill>
              </a:rPr>
              <a:t>Legal equality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86200" y="1219200"/>
            <a:ext cx="4953000" cy="5257800"/>
          </a:xfrm>
        </p:spPr>
        <p:txBody>
          <a:bodyPr/>
          <a:lstStyle/>
          <a:p>
            <a:pPr eaLnBrk="1" hangingPunct="1"/>
            <a:r>
              <a:rPr lang="en-US" b="1" u="sng" smtClean="0">
                <a:solidFill>
                  <a:srgbClr val="C00000"/>
                </a:solidFill>
              </a:rPr>
              <a:t>NB’s Three Mistakes</a:t>
            </a:r>
          </a:p>
          <a:p>
            <a:pPr lvl="1" eaLnBrk="1" hangingPunct="1"/>
            <a:r>
              <a:rPr lang="en-US" sz="2800" b="1" u="sng" smtClean="0">
                <a:solidFill>
                  <a:srgbClr val="C00000"/>
                </a:solidFill>
              </a:rPr>
              <a:t>Continental System</a:t>
            </a:r>
          </a:p>
          <a:p>
            <a:pPr lvl="2" eaLnBrk="1" hangingPunct="1"/>
            <a:r>
              <a:rPr lang="en-US" sz="2800" b="1" u="sng" smtClean="0">
                <a:solidFill>
                  <a:srgbClr val="C00000"/>
                </a:solidFill>
              </a:rPr>
              <a:t>Blockade</a:t>
            </a:r>
            <a:r>
              <a:rPr lang="en-US" sz="2800" b="1" smtClean="0">
                <a:solidFill>
                  <a:srgbClr val="C00000"/>
                </a:solidFill>
              </a:rPr>
              <a:t> </a:t>
            </a:r>
            <a:r>
              <a:rPr lang="en-US" sz="2800" smtClean="0">
                <a:solidFill>
                  <a:srgbClr val="C00000"/>
                </a:solidFill>
              </a:rPr>
              <a:t>v. GB</a:t>
            </a:r>
          </a:p>
          <a:p>
            <a:pPr lvl="2" eaLnBrk="1" hangingPunct="1"/>
            <a:r>
              <a:rPr lang="en-US" sz="2800" smtClean="0">
                <a:solidFill>
                  <a:srgbClr val="C00000"/>
                </a:solidFill>
              </a:rPr>
              <a:t>Smuggling + </a:t>
            </a:r>
            <a:r>
              <a:rPr lang="en-US" sz="2800" smtClean="0">
                <a:solidFill>
                  <a:srgbClr val="C00000"/>
                </a:solidFill>
                <a:sym typeface="Wingdings" pitchFamily="2" charset="2"/>
              </a:rPr>
              <a:t> </a:t>
            </a:r>
            <a:r>
              <a:rPr lang="en-US" sz="2800" smtClean="0">
                <a:solidFill>
                  <a:srgbClr val="C00000"/>
                </a:solidFill>
                <a:latin typeface="Arial" charset="0"/>
                <a:cs typeface="Arial" charset="0"/>
              </a:rPr>
              <a:t>↑↑</a:t>
            </a:r>
            <a:endParaRPr lang="en-US" sz="2800" smtClean="0">
              <a:solidFill>
                <a:srgbClr val="C00000"/>
              </a:solidFill>
            </a:endParaRPr>
          </a:p>
          <a:p>
            <a:pPr lvl="1" eaLnBrk="1" hangingPunct="1"/>
            <a:r>
              <a:rPr lang="en-US" sz="2800" b="1" u="sng" smtClean="0">
                <a:solidFill>
                  <a:srgbClr val="C00000"/>
                </a:solidFill>
              </a:rPr>
              <a:t>Peninsular War</a:t>
            </a:r>
          </a:p>
          <a:p>
            <a:pPr lvl="2" eaLnBrk="1" hangingPunct="1"/>
            <a:r>
              <a:rPr lang="en-US" sz="2800" smtClean="0">
                <a:solidFill>
                  <a:srgbClr val="C00000"/>
                </a:solidFill>
              </a:rPr>
              <a:t>Invaded Spain</a:t>
            </a:r>
          </a:p>
          <a:p>
            <a:pPr lvl="2" eaLnBrk="1" hangingPunct="1"/>
            <a:r>
              <a:rPr lang="en-US" sz="2800" b="1" u="sng" smtClean="0">
                <a:solidFill>
                  <a:srgbClr val="C00000"/>
                </a:solidFill>
              </a:rPr>
              <a:t>Guerilla War </a:t>
            </a:r>
            <a:r>
              <a:rPr lang="en-US" sz="2800" smtClean="0">
                <a:solidFill>
                  <a:srgbClr val="C00000"/>
                </a:solidFill>
              </a:rPr>
              <a:t>= F loses</a:t>
            </a:r>
          </a:p>
          <a:p>
            <a:pPr lvl="1" eaLnBrk="1" hangingPunct="1"/>
            <a:r>
              <a:rPr lang="en-US" sz="2800" b="1" u="sng" smtClean="0">
                <a:solidFill>
                  <a:srgbClr val="C00000"/>
                </a:solidFill>
              </a:rPr>
              <a:t>Invasion of Russia</a:t>
            </a:r>
          </a:p>
          <a:p>
            <a:pPr lvl="2" eaLnBrk="1" hangingPunct="1"/>
            <a:r>
              <a:rPr lang="en-US" sz="2800" smtClean="0">
                <a:solidFill>
                  <a:srgbClr val="C00000"/>
                </a:solidFill>
              </a:rPr>
              <a:t>Grand Army loses</a:t>
            </a:r>
          </a:p>
          <a:p>
            <a:pPr lvl="2" eaLnBrk="1" hangingPunct="1"/>
            <a:r>
              <a:rPr lang="en-US" sz="2800" b="1" u="sng" smtClean="0">
                <a:solidFill>
                  <a:srgbClr val="C00000"/>
                </a:solidFill>
              </a:rPr>
              <a:t>Scorched Earth </a:t>
            </a:r>
            <a:r>
              <a:rPr lang="en-US" sz="2800" smtClean="0">
                <a:solidFill>
                  <a:srgbClr val="C00000"/>
                </a:solidFill>
              </a:rPr>
              <a:t>by R</a:t>
            </a:r>
          </a:p>
        </p:txBody>
      </p:sp>
      <p:pic>
        <p:nvPicPr>
          <p:cNvPr id="25605" name="Picture 2" descr="https://encrypted-tbn0.gstatic.com/images?q=tbn:ANd9GcRrGNJTtbfT_hO7T-uJgGiOzkofzEjYNWV3aZfYBz2FsMo5Ar3k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8100" y="0"/>
            <a:ext cx="14859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3"/>
      <p:bldP spid="5" grpId="0" build="p" bldLvl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encrypted-tbn3.gstatic.com/images?q=tbn:ANd9GcSf6ZRwjdQqee3lKaOg6VpgNNxjDjgC-3ShGa30w2I3VbDzlr9Jp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143000"/>
            <a:ext cx="31337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https://encrypted-tbn3.gstatic.com/images?q=tbn:ANd9GcQLlzaK1ztzBdKxDNwaHcYVEuewOoiKnbYvqUk6gntJdh61CUAr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9425" y="4572000"/>
            <a:ext cx="23145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itle 4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Napoleon’s Fall, Rise &amp; Finale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143000"/>
            <a:ext cx="5334000" cy="4953000"/>
          </a:xfrm>
        </p:spPr>
        <p:txBody>
          <a:bodyPr/>
          <a:lstStyle/>
          <a:p>
            <a:pPr eaLnBrk="1" hangingPunct="1"/>
            <a:r>
              <a:rPr lang="en-US" b="1" smtClean="0"/>
              <a:t>Failed invasion of R </a:t>
            </a:r>
          </a:p>
          <a:p>
            <a:pPr lvl="1" eaLnBrk="1" hangingPunct="1"/>
            <a:r>
              <a:rPr lang="en-US" b="1" smtClean="0"/>
              <a:t>NB failure + weaker France</a:t>
            </a:r>
          </a:p>
          <a:p>
            <a:pPr eaLnBrk="1" hangingPunct="1"/>
            <a:r>
              <a:rPr lang="en-US" b="1" smtClean="0">
                <a:solidFill>
                  <a:srgbClr val="003300"/>
                </a:solidFill>
              </a:rPr>
              <a:t>Battle of the Nations</a:t>
            </a:r>
          </a:p>
          <a:p>
            <a:pPr lvl="1" eaLnBrk="1" hangingPunct="1"/>
            <a:r>
              <a:rPr lang="en-US" b="1" smtClean="0">
                <a:solidFill>
                  <a:srgbClr val="003300"/>
                </a:solidFill>
              </a:rPr>
              <a:t>Pr+R+GB+A v. F</a:t>
            </a:r>
          </a:p>
          <a:p>
            <a:pPr eaLnBrk="1" hangingPunct="1"/>
            <a:r>
              <a:rPr lang="en-US" smtClean="0"/>
              <a:t>Forced </a:t>
            </a:r>
            <a:r>
              <a:rPr lang="en-US" b="1" smtClean="0">
                <a:solidFill>
                  <a:schemeClr val="accent2"/>
                </a:solidFill>
              </a:rPr>
              <a:t>Abdication</a:t>
            </a:r>
            <a:r>
              <a:rPr lang="en-US" smtClean="0"/>
              <a:t>  </a:t>
            </a:r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Exile to Elba</a:t>
            </a:r>
            <a:r>
              <a:rPr lang="en-US" smtClean="0"/>
              <a:t> &gt; </a:t>
            </a:r>
            <a:r>
              <a:rPr lang="en-US" b="1" smtClean="0"/>
              <a:t>100 Days</a:t>
            </a:r>
          </a:p>
          <a:p>
            <a:pPr eaLnBrk="1" hangingPunct="1"/>
            <a:r>
              <a:rPr lang="en-US" b="1" u="sng" smtClean="0">
                <a:solidFill>
                  <a:srgbClr val="FF0000"/>
                </a:solidFill>
              </a:rPr>
              <a:t>Waterloo</a:t>
            </a:r>
            <a:r>
              <a:rPr lang="en-US" smtClean="0">
                <a:solidFill>
                  <a:srgbClr val="FF0000"/>
                </a:solidFill>
              </a:rPr>
              <a:t> = Final Defeat</a:t>
            </a:r>
          </a:p>
          <a:p>
            <a:pPr lvl="1" eaLnBrk="1" hangingPunct="1"/>
            <a:r>
              <a:rPr lang="en-US" smtClean="0">
                <a:solidFill>
                  <a:srgbClr val="FF0000"/>
                </a:solidFill>
              </a:rPr>
              <a:t>GB+Pr+A v F</a:t>
            </a:r>
          </a:p>
          <a:p>
            <a:pPr eaLnBrk="1" hangingPunct="1"/>
            <a:r>
              <a:rPr lang="en-US" b="1" smtClean="0"/>
              <a:t>Exile to St. Helena &gt; Dies!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9" name="Right Arrow 8"/>
          <p:cNvSpPr>
            <a:spLocks noChangeArrowheads="1"/>
          </p:cNvSpPr>
          <p:nvPr/>
        </p:nvSpPr>
        <p:spPr bwMode="auto">
          <a:xfrm>
            <a:off x="5638800" y="5486400"/>
            <a:ext cx="2438400" cy="304800"/>
          </a:xfrm>
          <a:prstGeom prst="rightArrow">
            <a:avLst>
              <a:gd name="adj1" fmla="val 59370"/>
              <a:gd name="adj2" fmla="val 40111"/>
            </a:avLst>
          </a:prstGeom>
          <a:solidFill>
            <a:srgbClr val="FF0000"/>
          </a:solidFill>
          <a:ln w="25400" algn="ctr">
            <a:solidFill>
              <a:srgbClr val="00956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4191000" cy="990600"/>
          </a:xfrm>
        </p:spPr>
        <p:txBody>
          <a:bodyPr/>
          <a:lstStyle/>
          <a:p>
            <a:pPr algn="l"/>
            <a:r>
              <a:rPr lang="en-US" sz="3200" b="1" smtClean="0"/>
              <a:t>Battle of the Nations: </a:t>
            </a:r>
            <a:br>
              <a:rPr lang="en-US" sz="3200" b="1" smtClean="0"/>
            </a:br>
            <a:r>
              <a:rPr lang="en-US" sz="3200" b="1" smtClean="0"/>
              <a:t>Leipzig, Germany</a:t>
            </a:r>
          </a:p>
        </p:txBody>
      </p:sp>
      <p:pic>
        <p:nvPicPr>
          <p:cNvPr id="27651" name="Picture 2" descr="C:\Documents and Settings\Administrator\My Documents\My Pictures\WittnbrgLeipz07202012\BattleNationsDiaram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048000"/>
            <a:ext cx="4775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C:\Documents and Settings\Administrator\My Documents\My Pictures\WittnbrgLeipz07202012\BattleNationsMem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3048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https://encrypted-tbn1.gstatic.com/images?q=tbn:ANd9GcSrFiVJiwaKdZs5s8vZbNj9nBxpyE8a7s0nShHxP3PIm7seqyO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0"/>
            <a:ext cx="2724150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4" descr="https://encrypted-tbn3.gstatic.com/images?q=tbn:ANd9GcTktOuXKnOJS7rxn8uG-EFKIOLgg1wr7uFfZm8r6CLUU1z-MK8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962400"/>
            <a:ext cx="3124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6781800" cy="685800"/>
          </a:xfrm>
        </p:spPr>
        <p:txBody>
          <a:bodyPr/>
          <a:lstStyle/>
          <a:p>
            <a:pPr algn="l" eaLnBrk="1" hangingPunct="1"/>
            <a:r>
              <a:rPr lang="en-US" sz="3600" b="1" smtClean="0"/>
              <a:t>Impact of Napoleon on the World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19200"/>
            <a:ext cx="7620000" cy="41148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Napoleonic Code</a:t>
            </a:r>
            <a:r>
              <a:rPr lang="en-US" b="1" smtClean="0"/>
              <a:t>, legal model</a:t>
            </a:r>
          </a:p>
          <a:p>
            <a:r>
              <a:rPr lang="en-US" b="1" smtClean="0">
                <a:solidFill>
                  <a:srgbClr val="660066"/>
                </a:solidFill>
              </a:rPr>
              <a:t>More opportunity + rights </a:t>
            </a:r>
          </a:p>
          <a:p>
            <a:pPr lvl="1"/>
            <a:r>
              <a:rPr lang="en-US" b="1" smtClean="0">
                <a:solidFill>
                  <a:srgbClr val="660066"/>
                </a:solidFill>
              </a:rPr>
              <a:t>Limited for women</a:t>
            </a:r>
          </a:p>
          <a:p>
            <a:r>
              <a:rPr lang="en-US" b="1" smtClean="0">
                <a:solidFill>
                  <a:srgbClr val="003300"/>
                </a:solidFill>
              </a:rPr>
              <a:t>Revolutionary ideas spread</a:t>
            </a:r>
            <a:r>
              <a:rPr lang="en-US" b="1" smtClean="0"/>
              <a:t> globally</a:t>
            </a:r>
          </a:p>
          <a:p>
            <a:r>
              <a:rPr lang="en-US" b="1" smtClean="0">
                <a:solidFill>
                  <a:srgbClr val="0000CC"/>
                </a:solidFill>
              </a:rPr>
              <a:t>Nationalism</a:t>
            </a:r>
            <a:r>
              <a:rPr lang="en-US" b="1" smtClean="0"/>
              <a:t> </a:t>
            </a:r>
            <a:r>
              <a:rPr lang="en-US" b="1" smtClean="0">
                <a:solidFill>
                  <a:srgbClr val="0000CC"/>
                </a:solidFill>
              </a:rPr>
              <a:t>rises in conquered areas</a:t>
            </a:r>
          </a:p>
          <a:p>
            <a:r>
              <a:rPr lang="en-US" b="1" smtClean="0"/>
              <a:t>HRE ends, opens path for German rise</a:t>
            </a:r>
          </a:p>
          <a:p>
            <a:r>
              <a:rPr lang="en-US" b="1" smtClean="0">
                <a:solidFill>
                  <a:srgbClr val="FF0000"/>
                </a:solidFill>
              </a:rPr>
              <a:t>Sells Louisiana</a:t>
            </a:r>
            <a:r>
              <a:rPr lang="en-US" b="1" smtClean="0"/>
              <a:t> to USA 1803</a:t>
            </a:r>
          </a:p>
          <a:p>
            <a:pPr lvl="1"/>
            <a:r>
              <a:rPr lang="en-US" b="1" smtClean="0"/>
              <a:t>USA rise begins</a:t>
            </a:r>
          </a:p>
        </p:txBody>
      </p:sp>
      <p:sp>
        <p:nvSpPr>
          <p:cNvPr id="28677" name="Rectangle 3"/>
          <p:cNvSpPr>
            <a:spLocks noChangeArrowheads="1"/>
          </p:cNvSpPr>
          <p:nvPr/>
        </p:nvSpPr>
        <p:spPr bwMode="auto">
          <a:xfrm>
            <a:off x="-46038" y="-22225"/>
            <a:ext cx="184151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pPr lvl="1" eaLnBrk="0" hangingPunct="0"/>
            <a:endParaRPr lang="en-US"/>
          </a:p>
        </p:txBody>
      </p:sp>
      <p:sp>
        <p:nvSpPr>
          <p:cNvPr id="28678" name="Rectangle 4"/>
          <p:cNvSpPr>
            <a:spLocks noChangeArrowheads="1"/>
          </p:cNvSpPr>
          <p:nvPr/>
        </p:nvSpPr>
        <p:spPr bwMode="auto">
          <a:xfrm>
            <a:off x="-46038" y="-22225"/>
            <a:ext cx="184151" cy="822325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AutoNum type="arabicPeriod"/>
            </a:pPr>
            <a:endParaRPr lang="en-US">
              <a:solidFill>
                <a:srgbClr val="CC0000"/>
              </a:solidFill>
            </a:endParaRPr>
          </a:p>
          <a:p>
            <a:pPr lvl="1" eaLnBrk="0" hangingPunct="0"/>
            <a:endParaRPr lang="en-US"/>
          </a:p>
        </p:txBody>
      </p:sp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2011363" y="996950"/>
            <a:ext cx="142875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-88872" tIns="-88872" rIns="-88872" bIns="-88872">
            <a:spAutoFit/>
          </a:bodyPr>
          <a:lstStyle/>
          <a:p>
            <a:endParaRPr lang="en-US"/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-46038" y="-22225"/>
            <a:ext cx="184151" cy="260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100">
                <a:solidFill>
                  <a:srgbClr val="CC0000"/>
                </a:solidFill>
              </a:rPr>
              <a:t> </a:t>
            </a:r>
            <a:endParaRPr lang="en-US"/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46038" y="23813"/>
            <a:ext cx="0" cy="730250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Tx/>
              <a:buChar char="•"/>
            </a:pPr>
            <a:endParaRPr lang="en-US">
              <a:solidFill>
                <a:srgbClr val="CC0000"/>
              </a:solidFill>
            </a:endParaRPr>
          </a:p>
          <a:p>
            <a:pPr eaLnBrk="0" hangingPunct="0"/>
            <a:endParaRPr lang="en-US"/>
          </a:p>
        </p:txBody>
      </p:sp>
      <p:sp>
        <p:nvSpPr>
          <p:cNvPr id="28682" name="Rectangle 11"/>
          <p:cNvSpPr>
            <a:spLocks noChangeArrowheads="1"/>
          </p:cNvSpPr>
          <p:nvPr/>
        </p:nvSpPr>
        <p:spPr bwMode="auto">
          <a:xfrm>
            <a:off x="46038" y="-7938"/>
            <a:ext cx="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61893" rIns="0" bIns="0">
            <a:spAutoFit/>
          </a:bodyPr>
          <a:lstStyle/>
          <a:p>
            <a:pPr>
              <a:buFontTx/>
              <a:buAutoNum type="arabicPeriod"/>
            </a:pPr>
            <a:endParaRPr lang="en-US"/>
          </a:p>
          <a:p>
            <a:pPr eaLnBrk="0" hangingPunct="0"/>
            <a:endParaRPr lang="en-US"/>
          </a:p>
        </p:txBody>
      </p:sp>
      <p:sp>
        <p:nvSpPr>
          <p:cNvPr id="28683" name="Rectangle 12"/>
          <p:cNvSpPr>
            <a:spLocks noChangeArrowheads="1"/>
          </p:cNvSpPr>
          <p:nvPr/>
        </p:nvSpPr>
        <p:spPr bwMode="auto">
          <a:xfrm>
            <a:off x="46038" y="23813"/>
            <a:ext cx="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/>
          </a:p>
          <a:p>
            <a:pPr eaLnBrk="0" hangingPunct="0"/>
            <a:endParaRPr lang="en-US"/>
          </a:p>
        </p:txBody>
      </p:sp>
      <p:pic>
        <p:nvPicPr>
          <p:cNvPr id="28684" name="Picture 8" descr="https://encrypted-tbn0.gstatic.com/images?q=tbn:ANd9GcTHi-QkmvRKijW6JI2G1scN-5mJmJIF1fJZe3tYIQAfzmja6DUeT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304800"/>
            <a:ext cx="171132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3892550" y="2649538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pPr lvl="1" eaLnBrk="0" hangingPunct="0"/>
            <a:endParaRPr lang="en-US"/>
          </a:p>
        </p:txBody>
      </p:sp>
      <p:sp>
        <p:nvSpPr>
          <p:cNvPr id="28686" name="Rectangle 18"/>
          <p:cNvSpPr>
            <a:spLocks noChangeArrowheads="1"/>
          </p:cNvSpPr>
          <p:nvPr/>
        </p:nvSpPr>
        <p:spPr bwMode="auto">
          <a:xfrm>
            <a:off x="3984625" y="2695575"/>
            <a:ext cx="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/>
          </a:p>
          <a:p>
            <a:pPr eaLnBrk="0" hangingPunct="0"/>
            <a:endParaRPr lang="en-US"/>
          </a:p>
        </p:txBody>
      </p:sp>
      <p:pic>
        <p:nvPicPr>
          <p:cNvPr id="28687" name="Picture 16" descr="https://encrypted-tbn3.gstatic.com/images?q=tbn:ANd9GcRGA15XCrEZlXEdqEFjV0jjL1VPuP3bygNlL4Cjzulb_-7lPshiAeeFL2U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2209800"/>
            <a:ext cx="126841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8" name="Rectangle 19"/>
          <p:cNvSpPr>
            <a:spLocks noChangeArrowheads="1"/>
          </p:cNvSpPr>
          <p:nvPr/>
        </p:nvSpPr>
        <p:spPr bwMode="auto">
          <a:xfrm>
            <a:off x="-46038" y="-22225"/>
            <a:ext cx="184151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pPr lvl="1" eaLnBrk="0" hangingPunct="0"/>
            <a:endParaRPr lang="en-US"/>
          </a:p>
        </p:txBody>
      </p:sp>
      <p:sp>
        <p:nvSpPr>
          <p:cNvPr id="28689" name="Rectangle 20"/>
          <p:cNvSpPr>
            <a:spLocks noChangeArrowheads="1"/>
          </p:cNvSpPr>
          <p:nvPr/>
        </p:nvSpPr>
        <p:spPr bwMode="auto">
          <a:xfrm>
            <a:off x="-46038" y="-22225"/>
            <a:ext cx="184151" cy="822325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AutoNum type="arabicPeriod"/>
            </a:pPr>
            <a:endParaRPr lang="en-US">
              <a:solidFill>
                <a:srgbClr val="CC0000"/>
              </a:solidFill>
            </a:endParaRPr>
          </a:p>
          <a:p>
            <a:pPr lvl="1" eaLnBrk="0" hangingPunct="0"/>
            <a:endParaRPr lang="en-US"/>
          </a:p>
        </p:txBody>
      </p:sp>
      <p:sp>
        <p:nvSpPr>
          <p:cNvPr id="28690" name="Rectangle 21"/>
          <p:cNvSpPr>
            <a:spLocks noChangeArrowheads="1"/>
          </p:cNvSpPr>
          <p:nvPr/>
        </p:nvSpPr>
        <p:spPr bwMode="auto">
          <a:xfrm>
            <a:off x="5519738" y="112713"/>
            <a:ext cx="200977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-88872" tIns="-88872" rIns="-88872" bIns="-88872">
            <a:spAutoFit/>
          </a:bodyPr>
          <a:lstStyle/>
          <a:p>
            <a:endParaRPr lang="en-US"/>
          </a:p>
        </p:txBody>
      </p:sp>
      <p:sp>
        <p:nvSpPr>
          <p:cNvPr id="28691" name="Rectangle 25"/>
          <p:cNvSpPr>
            <a:spLocks noChangeArrowheads="1"/>
          </p:cNvSpPr>
          <p:nvPr/>
        </p:nvSpPr>
        <p:spPr bwMode="auto">
          <a:xfrm>
            <a:off x="-46038" y="-22225"/>
            <a:ext cx="184151" cy="260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100">
                <a:solidFill>
                  <a:srgbClr val="CC0000"/>
                </a:solidFill>
              </a:rPr>
              <a:t> </a:t>
            </a:r>
            <a:endParaRPr lang="en-US"/>
          </a:p>
        </p:txBody>
      </p:sp>
      <p:sp>
        <p:nvSpPr>
          <p:cNvPr id="28692" name="Rectangle 26"/>
          <p:cNvSpPr>
            <a:spLocks noChangeArrowheads="1"/>
          </p:cNvSpPr>
          <p:nvPr/>
        </p:nvSpPr>
        <p:spPr bwMode="auto">
          <a:xfrm>
            <a:off x="46038" y="23813"/>
            <a:ext cx="0" cy="730250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Tx/>
              <a:buChar char="•"/>
            </a:pPr>
            <a:endParaRPr lang="en-US">
              <a:solidFill>
                <a:srgbClr val="CC0000"/>
              </a:solidFill>
            </a:endParaRPr>
          </a:p>
          <a:p>
            <a:pPr eaLnBrk="0" hangingPunct="0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4038600" y="5029200"/>
            <a:ext cx="297180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build="p" bldLvl="2" autoUpdateAnimBg="0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 descr="http://www.lessing-photo.com/p2/250103/25010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5263" y="2819400"/>
            <a:ext cx="386873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001000" cy="914400"/>
          </a:xfrm>
        </p:spPr>
        <p:txBody>
          <a:bodyPr/>
          <a:lstStyle/>
          <a:p>
            <a:pPr algn="l" eaLnBrk="1" hangingPunct="1"/>
            <a:r>
              <a:rPr lang="en-US" sz="3200" b="1" u="sng" smtClean="0">
                <a:solidFill>
                  <a:srgbClr val="0000CC"/>
                </a:solidFill>
              </a:rPr>
              <a:t>Congress of Vienna</a:t>
            </a:r>
            <a:r>
              <a:rPr lang="en-US" sz="3200" b="1" smtClean="0"/>
              <a:t>: Post Napoleon World</a:t>
            </a:r>
          </a:p>
        </p:txBody>
      </p:sp>
      <p:sp>
        <p:nvSpPr>
          <p:cNvPr id="3993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14400"/>
            <a:ext cx="5638800" cy="5562600"/>
          </a:xfrm>
        </p:spPr>
        <p:txBody>
          <a:bodyPr/>
          <a:lstStyle/>
          <a:p>
            <a:r>
              <a:rPr lang="en-US" b="1" smtClean="0">
                <a:solidFill>
                  <a:srgbClr val="0000CC"/>
                </a:solidFill>
              </a:rPr>
              <a:t>Meets 1814 to 1815</a:t>
            </a:r>
          </a:p>
          <a:p>
            <a:pPr lvl="1"/>
            <a:r>
              <a:rPr lang="en-US" b="1" smtClean="0">
                <a:solidFill>
                  <a:srgbClr val="0000CC"/>
                </a:solidFill>
              </a:rPr>
              <a:t>Coalition def. NB @ </a:t>
            </a:r>
            <a:r>
              <a:rPr lang="en-US" b="1" u="sng" smtClean="0">
                <a:solidFill>
                  <a:srgbClr val="0000CC"/>
                </a:solidFill>
              </a:rPr>
              <a:t>Waterloo</a:t>
            </a:r>
          </a:p>
          <a:p>
            <a:r>
              <a:rPr lang="en-US" b="1" smtClean="0">
                <a:solidFill>
                  <a:srgbClr val="0000CC"/>
                </a:solidFill>
              </a:rPr>
              <a:t>All day meetings, all night parties</a:t>
            </a:r>
          </a:p>
          <a:p>
            <a:r>
              <a:rPr lang="en-US" b="1" smtClean="0">
                <a:solidFill>
                  <a:srgbClr val="0000CC"/>
                </a:solidFill>
              </a:rPr>
              <a:t>Key players:</a:t>
            </a:r>
          </a:p>
          <a:p>
            <a:pPr lvl="1"/>
            <a:r>
              <a:rPr lang="en-US" b="1" smtClean="0">
                <a:solidFill>
                  <a:srgbClr val="0000CC"/>
                </a:solidFill>
              </a:rPr>
              <a:t>Lord Castlereagh (GB)</a:t>
            </a:r>
          </a:p>
          <a:p>
            <a:pPr lvl="1"/>
            <a:r>
              <a:rPr lang="en-US" b="1" u="sng" smtClean="0">
                <a:solidFill>
                  <a:srgbClr val="C00000"/>
                </a:solidFill>
              </a:rPr>
              <a:t>Klemens von Metternich (A)</a:t>
            </a:r>
          </a:p>
          <a:p>
            <a:pPr lvl="1"/>
            <a:r>
              <a:rPr lang="en-US" b="1" smtClean="0">
                <a:solidFill>
                  <a:srgbClr val="0000CC"/>
                </a:solidFill>
              </a:rPr>
              <a:t>Tsar Alexander I (R)</a:t>
            </a:r>
          </a:p>
          <a:p>
            <a:pPr lvl="1"/>
            <a:r>
              <a:rPr lang="en-US" b="1" smtClean="0">
                <a:solidFill>
                  <a:srgbClr val="0000CC"/>
                </a:solidFill>
              </a:rPr>
              <a:t>Prince Hardenberg (Pr)</a:t>
            </a:r>
          </a:p>
          <a:p>
            <a:pPr lvl="1"/>
            <a:r>
              <a:rPr lang="en-US" b="1" smtClean="0">
                <a:solidFill>
                  <a:srgbClr val="0000CC"/>
                </a:solidFill>
              </a:rPr>
              <a:t>Prince Tallyrand (F)</a:t>
            </a:r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29701" name="Picture 4" descr="https://encrypted-tbn2.gstatic.com/images?q=tbn:ANd9GcRS9Y2W-xZ7OkEBkWNvRYDFC5lh5o8kA6NKkkSuzchPd1e4BJF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762000"/>
            <a:ext cx="28956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https://encrypted-tbn3.gstatic.com/images?q=tbn:ANd9GcRqyEgdg_XhIRJHIrSxj5HMYO9TOtwOfVzBzGcUBB16Kj-1J2nw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6525" y="1828800"/>
            <a:ext cx="26574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48600" cy="762000"/>
          </a:xfrm>
        </p:spPr>
        <p:txBody>
          <a:bodyPr/>
          <a:lstStyle/>
          <a:p>
            <a:pPr algn="l"/>
            <a:r>
              <a:rPr lang="en-US" sz="3200" b="1" u="sng" smtClean="0">
                <a:solidFill>
                  <a:srgbClr val="0000CC"/>
                </a:solidFill>
              </a:rPr>
              <a:t>Congress of Vienna</a:t>
            </a:r>
            <a:r>
              <a:rPr lang="en-US" sz="3200" b="1" smtClean="0"/>
              <a:t>: Post Napoleon World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162800" cy="5486400"/>
          </a:xfrm>
        </p:spPr>
        <p:txBody>
          <a:bodyPr/>
          <a:lstStyle/>
          <a:p>
            <a:r>
              <a:rPr lang="en-US" b="1" smtClean="0">
                <a:solidFill>
                  <a:srgbClr val="0000CC"/>
                </a:solidFill>
              </a:rPr>
              <a:t>Guiding Ideas:</a:t>
            </a:r>
          </a:p>
          <a:p>
            <a:pPr lvl="1"/>
            <a:r>
              <a:rPr lang="en-US" b="1" u="sng" smtClean="0">
                <a:solidFill>
                  <a:srgbClr val="0000CC"/>
                </a:solidFill>
              </a:rPr>
              <a:t>Lasting Peace </a:t>
            </a:r>
            <a:r>
              <a:rPr lang="en-US" b="1" smtClean="0">
                <a:solidFill>
                  <a:srgbClr val="0000CC"/>
                </a:solidFill>
              </a:rPr>
              <a:t>+ </a:t>
            </a:r>
            <a:r>
              <a:rPr lang="en-US" b="1" u="sng" smtClean="0">
                <a:solidFill>
                  <a:srgbClr val="0000CC"/>
                </a:solidFill>
              </a:rPr>
              <a:t>Order</a:t>
            </a:r>
            <a:r>
              <a:rPr lang="en-US" b="1" smtClean="0">
                <a:solidFill>
                  <a:srgbClr val="0000CC"/>
                </a:solidFill>
              </a:rPr>
              <a:t>, NO democracy!</a:t>
            </a:r>
          </a:p>
          <a:p>
            <a:pPr lvl="1"/>
            <a:r>
              <a:rPr lang="en-US" b="1" u="sng" smtClean="0">
                <a:solidFill>
                  <a:srgbClr val="0000CC"/>
                </a:solidFill>
              </a:rPr>
              <a:t>Balance of Power </a:t>
            </a:r>
            <a:r>
              <a:rPr lang="en-US" b="1" smtClean="0">
                <a:solidFill>
                  <a:srgbClr val="0000CC"/>
                </a:solidFill>
              </a:rPr>
              <a:t>+ </a:t>
            </a:r>
            <a:r>
              <a:rPr lang="en-US" b="1" u="sng" smtClean="0">
                <a:solidFill>
                  <a:srgbClr val="0000CC"/>
                </a:solidFill>
              </a:rPr>
              <a:t>Legitimacy</a:t>
            </a:r>
          </a:p>
          <a:p>
            <a:r>
              <a:rPr lang="en-US" smtClean="0"/>
              <a:t>Each nation Has an “Agenda” : </a:t>
            </a:r>
          </a:p>
          <a:p>
            <a:pPr marL="742950" lvl="2" indent="-342900"/>
            <a:r>
              <a:rPr lang="en-US" sz="2800" smtClean="0"/>
              <a:t>Punish France? Gain Land? Alliances?</a:t>
            </a:r>
          </a:p>
          <a:p>
            <a:r>
              <a:rPr lang="en-US" b="1" smtClean="0"/>
              <a:t>Outcomes?</a:t>
            </a:r>
          </a:p>
          <a:p>
            <a:pPr lvl="1"/>
            <a:r>
              <a:rPr lang="en-US" b="1" u="sng" smtClean="0">
                <a:solidFill>
                  <a:srgbClr val="0000CC"/>
                </a:solidFill>
              </a:rPr>
              <a:t>Restored “Legitimate” Monarchs</a:t>
            </a:r>
          </a:p>
          <a:p>
            <a:pPr lvl="1"/>
            <a:r>
              <a:rPr lang="en-US" b="1" u="sng" smtClean="0">
                <a:solidFill>
                  <a:srgbClr val="0000CC"/>
                </a:solidFill>
              </a:rPr>
              <a:t>Quadruple Alliance = GB + A + R + Pr</a:t>
            </a:r>
          </a:p>
          <a:p>
            <a:pPr lvl="1"/>
            <a:r>
              <a:rPr lang="en-US" b="1" u="sng" smtClean="0">
                <a:solidFill>
                  <a:srgbClr val="0000CC"/>
                </a:solidFill>
              </a:rPr>
              <a:t>Concert of Europe </a:t>
            </a:r>
            <a:r>
              <a:rPr lang="en-US" b="1" smtClean="0">
                <a:solidFill>
                  <a:srgbClr val="0000CC"/>
                </a:solidFill>
              </a:rPr>
              <a:t>= Future meetings</a:t>
            </a:r>
          </a:p>
          <a:p>
            <a:pPr lvl="1"/>
            <a:r>
              <a:rPr lang="en-US" b="1" u="sng" smtClean="0">
                <a:solidFill>
                  <a:srgbClr val="0000CC"/>
                </a:solidFill>
              </a:rPr>
              <a:t>Redraw Map of Europe </a:t>
            </a:r>
            <a:r>
              <a:rPr lang="en-US" b="1" smtClean="0">
                <a:solidFill>
                  <a:srgbClr val="0000CC"/>
                </a:solidFill>
              </a:rPr>
              <a:t>to avoid war…</a:t>
            </a:r>
          </a:p>
          <a:p>
            <a:pPr lvl="1"/>
            <a:endParaRPr lang="en-US" smtClean="0"/>
          </a:p>
        </p:txBody>
      </p:sp>
      <p:pic>
        <p:nvPicPr>
          <p:cNvPr id="30725" name="Picture 10" descr="https://encrypted-tbn1.gstatic.com/images?q=tbn:ANd9GcSxbEyFeT-8Hhy2hiYgrFNjZtgCemoJjujLpdPcvngVfKiyjwM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733800"/>
            <a:ext cx="1419225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Enlightenment Ideas… Influence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1371600"/>
            <a:ext cx="3886200" cy="4114800"/>
          </a:xfrm>
        </p:spPr>
        <p:txBody>
          <a:bodyPr/>
          <a:lstStyle/>
          <a:p>
            <a:pPr eaLnBrk="1" hangingPunct="1"/>
            <a:r>
              <a:rPr lang="en-US" smtClean="0"/>
              <a:t>Reason</a:t>
            </a:r>
          </a:p>
          <a:p>
            <a:pPr eaLnBrk="1" hangingPunct="1"/>
            <a:r>
              <a:rPr lang="en-US" smtClean="0"/>
              <a:t>Freedom</a:t>
            </a:r>
          </a:p>
          <a:p>
            <a:pPr eaLnBrk="1" hangingPunct="1"/>
            <a:r>
              <a:rPr lang="en-US" smtClean="0"/>
              <a:t>Natural Rights</a:t>
            </a:r>
          </a:p>
          <a:p>
            <a:pPr eaLnBrk="1" hangingPunct="1"/>
            <a:r>
              <a:rPr lang="en-US" smtClean="0"/>
              <a:t>Equality</a:t>
            </a:r>
          </a:p>
          <a:p>
            <a:pPr eaLnBrk="1" hangingPunct="1"/>
            <a:r>
              <a:rPr lang="en-US" smtClean="0"/>
              <a:t>Fraternity</a:t>
            </a:r>
          </a:p>
        </p:txBody>
      </p:sp>
      <p:pic>
        <p:nvPicPr>
          <p:cNvPr id="4100" name="Picture 4" descr="https://encrypted-tbn3.gstatic.com/images?q=tbn:ANd9GcR5tbpU1xjhSFunSrGYAavU5LPJG_za3Q51mLeTSFtm0H59vgkcu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447800"/>
            <a:ext cx="37179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685800"/>
          </a:xfrm>
        </p:spPr>
        <p:txBody>
          <a:bodyPr/>
          <a:lstStyle/>
          <a:p>
            <a:r>
              <a:rPr lang="en-US" sz="3200" b="1" smtClean="0"/>
              <a:t>Europe After Congress of Vienna</a:t>
            </a:r>
          </a:p>
        </p:txBody>
      </p:sp>
      <p:pic>
        <p:nvPicPr>
          <p:cNvPr id="31747" name="Picture 2" descr="http://www.cominganarchy.com/wordpress/wp-content/old_uploads/europe1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90600"/>
            <a:ext cx="6950075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https://encrypted-tbn0.gstatic.com/images?q=tbn:ANd9GcSkqlm_Y_ewn59yCqVN3hEspZHWAv0PAQRD_M2QyhLo2EhYPgox9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828800"/>
            <a:ext cx="3886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French Society before 1789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286000"/>
            <a:ext cx="5105400" cy="4191000"/>
          </a:xfrm>
        </p:spPr>
        <p:txBody>
          <a:bodyPr/>
          <a:lstStyle/>
          <a:p>
            <a:pPr eaLnBrk="1" hangingPunct="1"/>
            <a:r>
              <a:rPr lang="en-US" b="1" smtClean="0"/>
              <a:t>1</a:t>
            </a:r>
            <a:r>
              <a:rPr lang="en-US" b="1" baseline="30000" smtClean="0"/>
              <a:t>st</a:t>
            </a:r>
            <a:r>
              <a:rPr lang="en-US" b="1" smtClean="0"/>
              <a:t> Estate</a:t>
            </a:r>
          </a:p>
          <a:p>
            <a:pPr lvl="1" eaLnBrk="1" hangingPunct="1"/>
            <a:r>
              <a:rPr lang="en-US" b="1" smtClean="0"/>
              <a:t>Clergy, tithe $</a:t>
            </a:r>
          </a:p>
          <a:p>
            <a:pPr eaLnBrk="1" hangingPunct="1"/>
            <a:r>
              <a:rPr lang="en-US" b="1" smtClean="0"/>
              <a:t>2nd Estate</a:t>
            </a:r>
          </a:p>
          <a:p>
            <a:pPr lvl="1" eaLnBrk="1" hangingPunct="1"/>
            <a:r>
              <a:rPr lang="en-US" b="1" smtClean="0"/>
              <a:t>Nobles, rent $</a:t>
            </a:r>
          </a:p>
          <a:p>
            <a:pPr eaLnBrk="1" hangingPunct="1"/>
            <a:r>
              <a:rPr lang="en-US" b="1" smtClean="0"/>
              <a:t>3rd Estate = 90+% of pop</a:t>
            </a:r>
          </a:p>
          <a:p>
            <a:pPr lvl="1" eaLnBrk="1" hangingPunct="1"/>
            <a:r>
              <a:rPr lang="en-US" b="1" smtClean="0"/>
              <a:t>Everyone else: Bourgeoisie, workers, peasants, artisans, etc.</a:t>
            </a:r>
          </a:p>
          <a:p>
            <a:pPr lvl="1" eaLnBrk="1" hangingPunct="1"/>
            <a:r>
              <a:rPr lang="en-US" b="1" smtClean="0"/>
              <a:t>Pay tithe, rent, taxes, labor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676400"/>
            <a:ext cx="82296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Classes = </a:t>
            </a:r>
            <a:r>
              <a:rPr lang="en-US" b="1" smtClean="0">
                <a:solidFill>
                  <a:srgbClr val="FF0000"/>
                </a:solidFill>
              </a:rPr>
              <a:t>“Estates”</a:t>
            </a:r>
            <a:r>
              <a:rPr lang="en-US" smtClean="0"/>
              <a:t> each w/ rules, duties, privileges…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6019800" y="3048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5334000" y="38862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2590800" y="25908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2590800" y="35052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4800600" y="44958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2" autoUpdateAnimBg="0"/>
      <p:bldP spid="6148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229600" cy="685800"/>
          </a:xfrm>
        </p:spPr>
        <p:txBody>
          <a:bodyPr/>
          <a:lstStyle/>
          <a:p>
            <a:pPr eaLnBrk="1" hangingPunct="1"/>
            <a:r>
              <a:rPr lang="en-US" smtClean="0"/>
              <a:t>Natural Disaster in 1700s France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5257800" cy="3581400"/>
          </a:xfrm>
        </p:spPr>
        <p:txBody>
          <a:bodyPr/>
          <a:lstStyle/>
          <a:p>
            <a:pPr eaLnBrk="1" hangingPunct="1"/>
            <a:r>
              <a:rPr lang="en-US" b="1" smtClean="0"/>
              <a:t>Bad Weather led to…</a:t>
            </a:r>
          </a:p>
          <a:p>
            <a:pPr eaLnBrk="1" hangingPunct="1"/>
            <a:r>
              <a:rPr lang="en-US" b="1" smtClean="0"/>
              <a:t>Crop destruction, led to…</a:t>
            </a:r>
          </a:p>
          <a:p>
            <a:pPr eaLnBrk="1" hangingPunct="1"/>
            <a:r>
              <a:rPr lang="en-US" b="1" smtClean="0"/>
              <a:t>Food Shortages, led to…</a:t>
            </a:r>
          </a:p>
          <a:p>
            <a:pPr eaLnBrk="1" hangingPunct="1"/>
            <a:r>
              <a:rPr lang="en-US" b="1" smtClean="0"/>
              <a:t>Rise in Food $, led to…</a:t>
            </a:r>
          </a:p>
          <a:p>
            <a:pPr eaLnBrk="1" hangingPunct="1"/>
            <a:r>
              <a:rPr lang="en-US" b="1" smtClean="0"/>
              <a:t>Starvation, Death, Desperation, Grief, etc.</a:t>
            </a:r>
          </a:p>
        </p:txBody>
      </p:sp>
      <p:pic>
        <p:nvPicPr>
          <p:cNvPr id="6148" name="Picture 4" descr="https://encrypted-tbn3.gstatic.com/images?q=tbn:ANd9GcSAfQeuAjTG2lAr_ludHDZsCEEc0Y6eF9_kK7Z5Uuu-0Fdshqb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371600"/>
            <a:ext cx="3714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35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201" name="Picture 9" descr="https://encrypted-tbn0.gstatic.com/images?q=tbn:ANd9GcQuPSJkjDszvdmIzFsVVQRf3N4s-hcAUftMPZzBEFmudYJTjos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4724400"/>
            <a:ext cx="19050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15"/>
          <p:cNvSpPr>
            <a:spLocks noChangeArrowheads="1"/>
          </p:cNvSpPr>
          <p:nvPr/>
        </p:nvSpPr>
        <p:spPr bwMode="auto">
          <a:xfrm>
            <a:off x="3963988" y="2593975"/>
            <a:ext cx="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61893" rIns="0" bIns="0">
            <a:spAutoFit/>
          </a:bodyPr>
          <a:lstStyle/>
          <a:p>
            <a:pPr>
              <a:buFontTx/>
              <a:buAutoNum type="arabicPeriod"/>
            </a:pPr>
            <a:endParaRPr lang="en-US"/>
          </a:p>
          <a:p>
            <a:pPr eaLnBrk="0" hangingPunct="0"/>
            <a:endParaRPr lang="en-US"/>
          </a:p>
        </p:txBody>
      </p:sp>
      <p:sp>
        <p:nvSpPr>
          <p:cNvPr id="6152" name="Rectangle 16"/>
          <p:cNvSpPr>
            <a:spLocks noChangeArrowheads="1"/>
          </p:cNvSpPr>
          <p:nvPr/>
        </p:nvSpPr>
        <p:spPr bwMode="auto">
          <a:xfrm>
            <a:off x="3963988" y="2625725"/>
            <a:ext cx="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/>
          </a:p>
          <a:p>
            <a:pPr eaLnBrk="0" hangingPunct="0"/>
            <a:endParaRPr lang="en-US"/>
          </a:p>
        </p:txBody>
      </p:sp>
      <p:pic>
        <p:nvPicPr>
          <p:cNvPr id="8206" name="Picture 14" descr="https://encrypted-tbn1.gstatic.com/images?q=tbn:ANd9GcTfdOtdeM3U_BRR8J8Al5m3ub6Au2y_yF2jVTAr4PzBwUXj7xp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5029200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Rectangle 17"/>
          <p:cNvSpPr>
            <a:spLocks noChangeArrowheads="1"/>
          </p:cNvSpPr>
          <p:nvPr/>
        </p:nvSpPr>
        <p:spPr bwMode="auto">
          <a:xfrm>
            <a:off x="635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55" name="Rectangle 18"/>
          <p:cNvSpPr>
            <a:spLocks noChangeArrowheads="1"/>
          </p:cNvSpPr>
          <p:nvPr/>
        </p:nvSpPr>
        <p:spPr bwMode="auto">
          <a:xfrm>
            <a:off x="4418013" y="2000250"/>
            <a:ext cx="200977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-71415" tIns="-71415" rIns="-71415" bIns="-71415">
            <a:spAutoFit/>
          </a:bodyPr>
          <a:lstStyle/>
          <a:p>
            <a:endParaRPr lang="en-US"/>
          </a:p>
        </p:txBody>
      </p:sp>
      <p:pic>
        <p:nvPicPr>
          <p:cNvPr id="8213" name="Picture 21" descr="https://encrypted-tbn1.gstatic.com/images?q=tbn:ANd9GcQn3GZjyEtcVD6nbs3YLrDkGkFDvqk5lfvcOIfidGJBXSlatJ-ecA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4948238"/>
            <a:ext cx="150495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7" name="Text Box 23"/>
          <p:cNvSpPr txBox="1">
            <a:spLocks noChangeArrowheads="1"/>
          </p:cNvSpPr>
          <p:nvPr/>
        </p:nvSpPr>
        <p:spPr bwMode="auto">
          <a:xfrm>
            <a:off x="457200" y="51054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457200" y="5105400"/>
            <a:ext cx="1828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Range of Discontent</a:t>
            </a:r>
          </a:p>
        </p:txBody>
      </p:sp>
      <p:sp>
        <p:nvSpPr>
          <p:cNvPr id="6159" name="AutoShape 25"/>
          <p:cNvSpPr>
            <a:spLocks noChangeArrowheads="1"/>
          </p:cNvSpPr>
          <p:nvPr/>
        </p:nvSpPr>
        <p:spPr bwMode="auto">
          <a:xfrm>
            <a:off x="2362200" y="4953000"/>
            <a:ext cx="609600" cy="1219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  <p:bldP spid="821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http://bastille-day.com/media/Serment_du_jeu_de_pau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505200"/>
            <a:ext cx="3733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762000"/>
          </a:xfrm>
        </p:spPr>
        <p:txBody>
          <a:bodyPr/>
          <a:lstStyle/>
          <a:p>
            <a:pPr eaLnBrk="1" hangingPunct="1"/>
            <a:r>
              <a:rPr lang="en-US" sz="3200" b="1" smtClean="0"/>
              <a:t>What events “triggered” the French Revolution?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64008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Underlying Crises +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Unbalanced social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Food shortages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Financial Crisis +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Huge National $$ Debt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Failed Reforms (J. Necker)</a:t>
            </a:r>
          </a:p>
          <a:p>
            <a:pPr eaLnBrk="1" hangingPunct="1">
              <a:lnSpc>
                <a:spcPct val="90000"/>
              </a:lnSpc>
            </a:pPr>
            <a:r>
              <a:rPr lang="en-US" b="1" u="sng" smtClean="0"/>
              <a:t>Estates-General Meeting </a:t>
            </a:r>
            <a:r>
              <a:rPr lang="en-US" b="1" smtClean="0"/>
              <a:t>+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Vote by ORDER, not #s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Each “Estate” gets ONE vote!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u="sng" smtClean="0"/>
              <a:t>Nat’l Assembly</a:t>
            </a:r>
            <a:r>
              <a:rPr lang="en-US" u="sng" smtClean="0"/>
              <a:t> </a:t>
            </a:r>
            <a:r>
              <a:rPr lang="en-US" smtClean="0"/>
              <a:t>locked out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u="sng" smtClean="0">
                <a:solidFill>
                  <a:srgbClr val="FF0000"/>
                </a:solidFill>
              </a:rPr>
              <a:t>Tennis Court Oath</a:t>
            </a:r>
            <a:r>
              <a:rPr lang="en-US" smtClean="0"/>
              <a:t>…Constitution?</a:t>
            </a:r>
          </a:p>
        </p:txBody>
      </p:sp>
      <p:pic>
        <p:nvPicPr>
          <p:cNvPr id="7173" name="Picture 4" descr="http://upload.wikimedia.org/wikipedia/commons/thumb/9/91/Estatesgeneral.jpg/300px-Estatesgener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990600"/>
            <a:ext cx="38862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sz="2800" b="1" smtClean="0"/>
              <a:t>What events “triggered” the French Revolution?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4191000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RUMORS </a:t>
            </a:r>
            <a:r>
              <a:rPr lang="en-US" smtClean="0"/>
              <a:t>of troops led to</a:t>
            </a:r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rgbClr val="CC0000"/>
                </a:solidFill>
              </a:rPr>
              <a:t>Storming of </a:t>
            </a:r>
            <a:r>
              <a:rPr lang="en-US" sz="3600" b="1" u="sng" smtClean="0">
                <a:solidFill>
                  <a:srgbClr val="CC0000"/>
                </a:solidFill>
              </a:rPr>
              <a:t>Bastille</a:t>
            </a:r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rgbClr val="CC0000"/>
                </a:solidFill>
              </a:rPr>
              <a:t>7/14/1789!</a:t>
            </a:r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rgbClr val="CC0000"/>
                </a:solidFill>
              </a:rPr>
              <a:t>	1</a:t>
            </a:r>
            <a:r>
              <a:rPr lang="en-US" b="1" baseline="30000" smtClean="0">
                <a:solidFill>
                  <a:srgbClr val="CC0000"/>
                </a:solidFill>
              </a:rPr>
              <a:t>st</a:t>
            </a:r>
            <a:r>
              <a:rPr lang="en-US" b="1" smtClean="0">
                <a:solidFill>
                  <a:srgbClr val="CC0000"/>
                </a:solidFill>
              </a:rPr>
              <a:t> Act of Violence against the government!!</a:t>
            </a:r>
          </a:p>
          <a:p>
            <a:pPr eaLnBrk="1" hangingPunct="1">
              <a:buFontTx/>
              <a:buNone/>
            </a:pPr>
            <a:endParaRPr lang="en-US" b="1" smtClean="0">
              <a:solidFill>
                <a:srgbClr val="CC0000"/>
              </a:solidFill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-46038" y="-22225"/>
            <a:ext cx="184151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pPr lvl="1" eaLnBrk="0" hangingPunct="0"/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-46038" y="-22225"/>
            <a:ext cx="184151" cy="822325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AutoNum type="arabicPeriod"/>
            </a:pPr>
            <a:endParaRPr lang="en-US">
              <a:solidFill>
                <a:srgbClr val="CC0000"/>
              </a:solidFill>
            </a:endParaRPr>
          </a:p>
          <a:p>
            <a:pPr lvl="1" eaLnBrk="0" hangingPunct="0"/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082675" y="1068388"/>
            <a:ext cx="200025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-88872" tIns="-88872" rIns="-88872" bIns="-88872">
            <a:spAutoFit/>
          </a:bodyPr>
          <a:lstStyle/>
          <a:p>
            <a:endParaRPr lang="en-US"/>
          </a:p>
        </p:txBody>
      </p:sp>
      <p:sp>
        <p:nvSpPr>
          <p:cNvPr id="8199" name="Rectangle 10"/>
          <p:cNvSpPr>
            <a:spLocks noChangeArrowheads="1"/>
          </p:cNvSpPr>
          <p:nvPr/>
        </p:nvSpPr>
        <p:spPr bwMode="auto">
          <a:xfrm>
            <a:off x="46038" y="23813"/>
            <a:ext cx="0" cy="730250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Tx/>
              <a:buChar char="•"/>
            </a:pPr>
            <a:endParaRPr lang="en-US">
              <a:solidFill>
                <a:srgbClr val="CC0000"/>
              </a:solidFill>
            </a:endParaRPr>
          </a:p>
          <a:p>
            <a:pPr eaLnBrk="0" hangingPunct="0"/>
            <a:endParaRPr lang="en-US"/>
          </a:p>
        </p:txBody>
      </p:sp>
      <p:sp>
        <p:nvSpPr>
          <p:cNvPr id="8200" name="Rectangle 11"/>
          <p:cNvSpPr>
            <a:spLocks noChangeArrowheads="1"/>
          </p:cNvSpPr>
          <p:nvPr/>
        </p:nvSpPr>
        <p:spPr bwMode="auto">
          <a:xfrm>
            <a:off x="46038" y="-7938"/>
            <a:ext cx="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61893" rIns="0" bIns="0">
            <a:spAutoFit/>
          </a:bodyPr>
          <a:lstStyle/>
          <a:p>
            <a:pPr>
              <a:buFontTx/>
              <a:buAutoNum type="arabicPeriod"/>
            </a:pPr>
            <a:endParaRPr lang="en-US"/>
          </a:p>
          <a:p>
            <a:pPr eaLnBrk="0" hangingPunct="0"/>
            <a:endParaRPr lang="en-US"/>
          </a:p>
        </p:txBody>
      </p:sp>
      <p:sp>
        <p:nvSpPr>
          <p:cNvPr id="8201" name="Rectangle 12"/>
          <p:cNvSpPr>
            <a:spLocks noChangeArrowheads="1"/>
          </p:cNvSpPr>
          <p:nvPr/>
        </p:nvSpPr>
        <p:spPr bwMode="auto">
          <a:xfrm>
            <a:off x="46038" y="23813"/>
            <a:ext cx="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/>
          </a:p>
          <a:p>
            <a:pPr eaLnBrk="0" hangingPunct="0"/>
            <a:endParaRPr lang="en-US"/>
          </a:p>
        </p:txBody>
      </p:sp>
      <p:pic>
        <p:nvPicPr>
          <p:cNvPr id="8202" name="Picture 13" descr="http://t2.gstatic.com/images?q=tbn:ANd9GcQYTgy9XiEUcQrz_j6gicy06ulNn-E8EwsqCWZM1fdpSHTMN6B-OBRLoP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990600"/>
            <a:ext cx="4164013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https://encrypted-tbn1.gstatic.com/images?q=tbn:ANd9GcT5-1BtQqtm9U1JOQMQtW2Dapewmo33PkJ85XcMgSvrKkS-QKU8k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743200"/>
            <a:ext cx="4114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pPr eaLnBrk="1" hangingPunct="1"/>
            <a:r>
              <a:rPr lang="en-US" sz="3200" b="1" smtClean="0"/>
              <a:t>How did the French Revolution unfold?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304800" y="1143000"/>
          <a:ext cx="8610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4CB43F-F93E-4314-810C-8E6CB9AD2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graphicEl>
                                              <a:dgm id="{E54CB43F-F93E-4314-810C-8E6CB9AD2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E54CB43F-F93E-4314-810C-8E6CB9AD2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graphicEl>
                                              <a:dgm id="{E54CB43F-F93E-4314-810C-8E6CB9AD2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51073C-47C8-422A-9FC3-DDBDE2DDB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0E51073C-47C8-422A-9FC3-DDBDE2DDB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0E51073C-47C8-422A-9FC3-DDBDE2DDB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graphicEl>
                                              <a:dgm id="{0E51073C-47C8-422A-9FC3-DDBDE2DDB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161776-7413-4816-AEA5-0634F846F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36161776-7413-4816-AEA5-0634F846F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36161776-7413-4816-AEA5-0634F846F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36161776-7413-4816-AEA5-0634F846F2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743345-C45C-4B01-8323-24208C442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E9743345-C45C-4B01-8323-24208C442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dgm id="{E9743345-C45C-4B01-8323-24208C442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graphicEl>
                                              <a:dgm id="{E9743345-C45C-4B01-8323-24208C442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C4C1E2-D805-4526-98E7-E1DB059A5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BFC4C1E2-D805-4526-98E7-E1DB059A5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BFC4C1E2-D805-4526-98E7-E1DB059A5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BFC4C1E2-D805-4526-98E7-E1DB059A5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2398A2-BB94-49F8-9676-9DC64EEA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graphicEl>
                                              <a:dgm id="{5B2398A2-BB94-49F8-9676-9DC64EEA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5B2398A2-BB94-49F8-9676-9DC64EEA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graphicEl>
                                              <a:dgm id="{5B2398A2-BB94-49F8-9676-9DC64EEA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ttp://blogs.tribune.com.pk/wp-content/uploads/2010/10/french-revolution-6-640x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361950"/>
            <a:ext cx="82804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838200"/>
          </a:xfrm>
        </p:spPr>
        <p:txBody>
          <a:bodyPr/>
          <a:lstStyle/>
          <a:p>
            <a:pPr eaLnBrk="1" hangingPunct="1"/>
            <a:r>
              <a:rPr lang="en-US" sz="4000" b="1" smtClean="0"/>
              <a:t>Women’s March: The Fish Ladies!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889</Words>
  <Application>Microsoft Office PowerPoint</Application>
  <PresentationFormat>On-screen Show (4:3)</PresentationFormat>
  <Paragraphs>201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Times New Roman</vt:lpstr>
      <vt:lpstr>Arial</vt:lpstr>
      <vt:lpstr>Calibri</vt:lpstr>
      <vt:lpstr>Wingdings</vt:lpstr>
      <vt:lpstr>Default Design</vt:lpstr>
      <vt:lpstr>The French Revolution  How to Lose Your Head in More Ways than One</vt:lpstr>
      <vt:lpstr>What factors led to the discontent of the French people?</vt:lpstr>
      <vt:lpstr>Enlightenment Ideas… Influence</vt:lpstr>
      <vt:lpstr>French Society before 1789</vt:lpstr>
      <vt:lpstr>Natural Disaster in 1700s France</vt:lpstr>
      <vt:lpstr>What events “triggered” the French Revolution?</vt:lpstr>
      <vt:lpstr>What events “triggered” the French Revolution?</vt:lpstr>
      <vt:lpstr>How did the French Revolution unfold?</vt:lpstr>
      <vt:lpstr>Women’s March: The Fish Ladies!</vt:lpstr>
      <vt:lpstr>How did the French Revolution unfold?</vt:lpstr>
      <vt:lpstr>Escape? Sorry, captured!</vt:lpstr>
      <vt:lpstr>How did the French Revolution unfold?</vt:lpstr>
      <vt:lpstr>War? Against Who?</vt:lpstr>
      <vt:lpstr>How did French Revolution turn RADICAL in 1793?</vt:lpstr>
      <vt:lpstr>Execution of Louis XVI</vt:lpstr>
      <vt:lpstr>From Radical to Reign of Terror?</vt:lpstr>
      <vt:lpstr>Robespierre = Reign of Terror</vt:lpstr>
      <vt:lpstr>French Revolution Changes</vt:lpstr>
      <vt:lpstr>Napoleon Crossing Mt. St. Bernard by  Jacques-Louis David 1801</vt:lpstr>
      <vt:lpstr>Napoleon Bonaparte: Rise &amp; Fall</vt:lpstr>
      <vt:lpstr>French Revolution Cycle</vt:lpstr>
      <vt:lpstr>Napoleon Crowns Himself Emperor</vt:lpstr>
      <vt:lpstr>Napoleon’s Empire - 1812</vt:lpstr>
      <vt:lpstr>Napoleon: Good + Bad </vt:lpstr>
      <vt:lpstr>Napoleon’s Fall, Rise &amp; Finale</vt:lpstr>
      <vt:lpstr>Battle of the Nations:  Leipzig, Germany</vt:lpstr>
      <vt:lpstr>Impact of Napoleon on the World</vt:lpstr>
      <vt:lpstr>Congress of Vienna: Post Napoleon World</vt:lpstr>
      <vt:lpstr>Congress of Vienna: Post Napoleon World</vt:lpstr>
      <vt:lpstr>Europe After Congress of Vienna</vt:lpstr>
    </vt:vector>
  </TitlesOfParts>
  <Company>GUSD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French Revolution  How to Lose Your Head in More Ways than One</dc:title>
  <dc:creator>User</dc:creator>
  <cp:lastModifiedBy>Fujitsu</cp:lastModifiedBy>
  <cp:revision>23</cp:revision>
  <dcterms:created xsi:type="dcterms:W3CDTF">2012-09-25T22:45:20Z</dcterms:created>
  <dcterms:modified xsi:type="dcterms:W3CDTF">2012-10-03T03:21:56Z</dcterms:modified>
</cp:coreProperties>
</file>