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2A16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F2A306-69C1-49E4-979D-8B431100C3FB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7AB94D6-3A07-4228-8536-3076ED20BAC6}">
      <dgm:prSet phldrT="[Text]" custT="1"/>
      <dgm:spPr/>
      <dgm:t>
        <a:bodyPr/>
        <a:lstStyle/>
        <a:p>
          <a:pPr algn="ctr"/>
          <a:r>
            <a:rPr lang="en-US" sz="2400" b="1" dirty="0" smtClean="0">
              <a:solidFill>
                <a:schemeClr val="bg1">
                  <a:lumMod val="85000"/>
                </a:schemeClr>
              </a:solidFill>
            </a:rPr>
            <a:t>Causes</a:t>
          </a:r>
          <a:endParaRPr lang="en-US" sz="2400" b="1" dirty="0">
            <a:solidFill>
              <a:schemeClr val="bg1">
                <a:lumMod val="85000"/>
              </a:schemeClr>
            </a:solidFill>
          </a:endParaRPr>
        </a:p>
      </dgm:t>
    </dgm:pt>
    <dgm:pt modelId="{5372AF2F-B6F3-4996-BC33-3D171E51ED10}" type="parTrans" cxnId="{06C01CB5-C34A-4737-A287-438F94ACC8DF}">
      <dgm:prSet/>
      <dgm:spPr/>
      <dgm:t>
        <a:bodyPr/>
        <a:lstStyle/>
        <a:p>
          <a:endParaRPr lang="en-US"/>
        </a:p>
      </dgm:t>
    </dgm:pt>
    <dgm:pt modelId="{1C109642-7850-4910-BB93-27F02C3B897F}" type="sibTrans" cxnId="{06C01CB5-C34A-4737-A287-438F94ACC8DF}">
      <dgm:prSet/>
      <dgm:spPr/>
      <dgm:t>
        <a:bodyPr/>
        <a:lstStyle/>
        <a:p>
          <a:endParaRPr lang="en-US"/>
        </a:p>
      </dgm:t>
    </dgm:pt>
    <dgm:pt modelId="{8AA84986-ADDE-4196-80C2-055DA6654039}">
      <dgm:prSet phldrT="[Text]" custT="1"/>
      <dgm:spPr/>
      <dgm:t>
        <a:bodyPr/>
        <a:lstStyle/>
        <a:p>
          <a:pPr algn="l"/>
          <a:r>
            <a:rPr lang="en-US" sz="2400" b="1" dirty="0" smtClean="0"/>
            <a:t>Discontent w/ Romanov rule</a:t>
          </a:r>
          <a:endParaRPr lang="en-US" sz="2400" b="1" dirty="0"/>
        </a:p>
      </dgm:t>
    </dgm:pt>
    <dgm:pt modelId="{C247D902-250E-4D8E-A478-28B48E0F83A0}" type="parTrans" cxnId="{783FE2E7-E77D-43D3-A87B-EE8F50779A9F}">
      <dgm:prSet/>
      <dgm:spPr/>
      <dgm:t>
        <a:bodyPr/>
        <a:lstStyle/>
        <a:p>
          <a:endParaRPr lang="en-US"/>
        </a:p>
      </dgm:t>
    </dgm:pt>
    <dgm:pt modelId="{9BE95CEF-68D3-4EED-B50A-CC5477A33081}" type="sibTrans" cxnId="{783FE2E7-E77D-43D3-A87B-EE8F50779A9F}">
      <dgm:prSet/>
      <dgm:spPr/>
      <dgm:t>
        <a:bodyPr/>
        <a:lstStyle/>
        <a:p>
          <a:endParaRPr lang="en-US"/>
        </a:p>
      </dgm:t>
    </dgm:pt>
    <dgm:pt modelId="{030BDFEF-8B92-4328-AE7B-AF66AB0449A0}">
      <dgm:prSet phldrT="[Text]" custT="1"/>
      <dgm:spPr/>
      <dgm:t>
        <a:bodyPr/>
        <a:lstStyle/>
        <a:p>
          <a:pPr algn="l"/>
          <a:r>
            <a:rPr lang="en-US" sz="2400" b="1" dirty="0" smtClean="0"/>
            <a:t>Revolutionary ideas</a:t>
          </a:r>
          <a:endParaRPr lang="en-US" sz="2400" b="1" dirty="0"/>
        </a:p>
      </dgm:t>
    </dgm:pt>
    <dgm:pt modelId="{4C48EE13-FC90-439A-84E5-46AD08E9F893}" type="parTrans" cxnId="{6FA92457-812C-430C-855C-872D312120FF}">
      <dgm:prSet/>
      <dgm:spPr/>
      <dgm:t>
        <a:bodyPr/>
        <a:lstStyle/>
        <a:p>
          <a:endParaRPr lang="en-US"/>
        </a:p>
      </dgm:t>
    </dgm:pt>
    <dgm:pt modelId="{5E8071B9-1566-46DD-8DEC-9DA01FD2DD63}" type="sibTrans" cxnId="{6FA92457-812C-430C-855C-872D312120FF}">
      <dgm:prSet/>
      <dgm:spPr/>
      <dgm:t>
        <a:bodyPr/>
        <a:lstStyle/>
        <a:p>
          <a:endParaRPr lang="en-US"/>
        </a:p>
      </dgm:t>
    </dgm:pt>
    <dgm:pt modelId="{D4D19261-85E0-4ADD-8970-D7591850C581}">
      <dgm:prSet phldrT="[Text]" custT="1"/>
      <dgm:spPr>
        <a:solidFill>
          <a:srgbClr val="FF0000"/>
        </a:solidFill>
      </dgm:spPr>
      <dgm:t>
        <a:bodyPr/>
        <a:lstStyle/>
        <a:p>
          <a:pPr algn="ctr"/>
          <a:r>
            <a:rPr lang="en-US" sz="2400" dirty="0" smtClean="0">
              <a:solidFill>
                <a:srgbClr val="FFFF00"/>
              </a:solidFill>
            </a:rPr>
            <a:t>Russian Revolution</a:t>
          </a:r>
        </a:p>
        <a:p>
          <a:pPr algn="ctr"/>
          <a:r>
            <a:rPr lang="en-US" sz="2400" dirty="0" smtClean="0">
              <a:solidFill>
                <a:srgbClr val="FFFF00"/>
              </a:solidFill>
            </a:rPr>
            <a:t> 1917</a:t>
          </a:r>
        </a:p>
        <a:p>
          <a:pPr algn="ctr"/>
          <a:endParaRPr lang="en-US" sz="2400" dirty="0" smtClean="0">
            <a:solidFill>
              <a:srgbClr val="FFFF00"/>
            </a:solidFill>
          </a:endParaRPr>
        </a:p>
        <a:p>
          <a:pPr algn="ctr"/>
          <a:r>
            <a:rPr lang="en-US" sz="2400" dirty="0" smtClean="0">
              <a:solidFill>
                <a:srgbClr val="FFFF66"/>
              </a:solidFill>
            </a:rPr>
            <a:t>March Revolution</a:t>
          </a:r>
        </a:p>
        <a:p>
          <a:pPr algn="ctr"/>
          <a:endParaRPr lang="en-US" sz="2400" dirty="0" smtClean="0">
            <a:solidFill>
              <a:srgbClr val="FFFF66"/>
            </a:solidFill>
          </a:endParaRPr>
        </a:p>
        <a:p>
          <a:pPr algn="ctr"/>
          <a:r>
            <a:rPr lang="en-US" sz="2400" dirty="0" smtClean="0">
              <a:solidFill>
                <a:srgbClr val="FFFF66"/>
              </a:solidFill>
            </a:rPr>
            <a:t>Bolshevik Revolution</a:t>
          </a:r>
          <a:endParaRPr lang="en-US" sz="2400" dirty="0">
            <a:solidFill>
              <a:srgbClr val="FFFF00"/>
            </a:solidFill>
          </a:endParaRPr>
        </a:p>
      </dgm:t>
    </dgm:pt>
    <dgm:pt modelId="{6C8CE1FE-4CE0-4703-8D74-F1342324BC75}" type="parTrans" cxnId="{930948BA-52AF-431B-A24F-F87D9CAD071F}">
      <dgm:prSet/>
      <dgm:spPr/>
      <dgm:t>
        <a:bodyPr/>
        <a:lstStyle/>
        <a:p>
          <a:endParaRPr lang="en-US"/>
        </a:p>
      </dgm:t>
    </dgm:pt>
    <dgm:pt modelId="{A99FB1BA-D503-4DBD-B1CC-0DC7DA77A3A4}" type="sibTrans" cxnId="{930948BA-52AF-431B-A24F-F87D9CAD071F}">
      <dgm:prSet/>
      <dgm:spPr/>
      <dgm:t>
        <a:bodyPr/>
        <a:lstStyle/>
        <a:p>
          <a:endParaRPr lang="en-US"/>
        </a:p>
      </dgm:t>
    </dgm:pt>
    <dgm:pt modelId="{62013DA4-7B2F-433C-AA5D-27A35EB3568A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2200" b="1" dirty="0" smtClean="0">
              <a:solidFill>
                <a:srgbClr val="002060"/>
              </a:solidFill>
            </a:rPr>
            <a:t>Effects</a:t>
          </a:r>
          <a:endParaRPr lang="en-US" sz="2200" b="1" dirty="0">
            <a:solidFill>
              <a:srgbClr val="002060"/>
            </a:solidFill>
          </a:endParaRPr>
        </a:p>
      </dgm:t>
    </dgm:pt>
    <dgm:pt modelId="{2AFFF23F-99D5-4613-8CFB-595E62176F8A}" type="parTrans" cxnId="{72E68252-95A3-4676-854E-27AF5DE5C1EE}">
      <dgm:prSet/>
      <dgm:spPr/>
      <dgm:t>
        <a:bodyPr/>
        <a:lstStyle/>
        <a:p>
          <a:endParaRPr lang="en-US"/>
        </a:p>
      </dgm:t>
    </dgm:pt>
    <dgm:pt modelId="{BEDE08FA-D20F-42A9-BC87-C8712A087E96}" type="sibTrans" cxnId="{72E68252-95A3-4676-854E-27AF5DE5C1EE}">
      <dgm:prSet/>
      <dgm:spPr/>
      <dgm:t>
        <a:bodyPr/>
        <a:lstStyle/>
        <a:p>
          <a:endParaRPr lang="en-US"/>
        </a:p>
      </dgm:t>
    </dgm:pt>
    <dgm:pt modelId="{2BFB9DC4-6DE9-4E2E-8598-2B1E302956F8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2200" b="1" dirty="0" smtClean="0">
              <a:solidFill>
                <a:schemeClr val="tx1"/>
              </a:solidFill>
            </a:rPr>
            <a:t>Nicholas II Abdicates</a:t>
          </a:r>
          <a:endParaRPr lang="en-US" sz="2200" b="1" dirty="0">
            <a:solidFill>
              <a:schemeClr val="tx1"/>
            </a:solidFill>
          </a:endParaRPr>
        </a:p>
      </dgm:t>
    </dgm:pt>
    <dgm:pt modelId="{4F8A54A4-4CB1-4C13-B116-D6896D6AF4A0}" type="parTrans" cxnId="{FDB10AB4-5596-4318-A382-CDB3CBDFE9AC}">
      <dgm:prSet/>
      <dgm:spPr/>
      <dgm:t>
        <a:bodyPr/>
        <a:lstStyle/>
        <a:p>
          <a:endParaRPr lang="en-US"/>
        </a:p>
      </dgm:t>
    </dgm:pt>
    <dgm:pt modelId="{D1600C23-F170-4D0F-80F5-DD40E410ABB2}" type="sibTrans" cxnId="{FDB10AB4-5596-4318-A382-CDB3CBDFE9AC}">
      <dgm:prSet/>
      <dgm:spPr/>
      <dgm:t>
        <a:bodyPr/>
        <a:lstStyle/>
        <a:p>
          <a:endParaRPr lang="en-US"/>
        </a:p>
      </dgm:t>
    </dgm:pt>
    <dgm:pt modelId="{540C3F91-43BD-4489-8FBE-C9E95AF42A24}">
      <dgm:prSet phldrT="[Text]" custT="1"/>
      <dgm:spPr/>
      <dgm:t>
        <a:bodyPr/>
        <a:lstStyle/>
        <a:p>
          <a:pPr algn="l"/>
          <a:r>
            <a:rPr lang="en-US" sz="2400" b="1" dirty="0" smtClean="0"/>
            <a:t>Weak leadership </a:t>
          </a:r>
          <a:endParaRPr lang="en-US" sz="2400" b="1" dirty="0"/>
        </a:p>
      </dgm:t>
    </dgm:pt>
    <dgm:pt modelId="{D55D1123-C82E-4201-9133-ADF3223C12B4}" type="parTrans" cxnId="{9605B9AE-CD47-4A2D-9502-D428B4225756}">
      <dgm:prSet/>
      <dgm:spPr/>
      <dgm:t>
        <a:bodyPr/>
        <a:lstStyle/>
        <a:p>
          <a:endParaRPr lang="en-US"/>
        </a:p>
      </dgm:t>
    </dgm:pt>
    <dgm:pt modelId="{CAFA2CFC-4414-4FD7-B67C-E6EA5D38D2F0}" type="sibTrans" cxnId="{9605B9AE-CD47-4A2D-9502-D428B4225756}">
      <dgm:prSet/>
      <dgm:spPr/>
      <dgm:t>
        <a:bodyPr/>
        <a:lstStyle/>
        <a:p>
          <a:endParaRPr lang="en-US"/>
        </a:p>
      </dgm:t>
    </dgm:pt>
    <dgm:pt modelId="{29883127-40EB-4DCF-A939-4118768330DE}">
      <dgm:prSet phldrT="[Text]" custT="1"/>
      <dgm:spPr/>
      <dgm:t>
        <a:bodyPr/>
        <a:lstStyle/>
        <a:p>
          <a:pPr algn="l"/>
          <a:r>
            <a:rPr lang="en-US" sz="2400" b="1" dirty="0" smtClean="0"/>
            <a:t>Humiliation in Russo-Jap War &amp; WW1</a:t>
          </a:r>
          <a:endParaRPr lang="en-US" sz="2400" b="1" dirty="0"/>
        </a:p>
      </dgm:t>
    </dgm:pt>
    <dgm:pt modelId="{2876E0EC-4A89-4279-A799-E8AE2C716163}" type="parTrans" cxnId="{606174D3-7B70-46CA-A078-3B2F256F3BF7}">
      <dgm:prSet/>
      <dgm:spPr/>
      <dgm:t>
        <a:bodyPr/>
        <a:lstStyle/>
        <a:p>
          <a:endParaRPr lang="en-US"/>
        </a:p>
      </dgm:t>
    </dgm:pt>
    <dgm:pt modelId="{D97680B5-7526-46E0-8470-D9DD3E98E48F}" type="sibTrans" cxnId="{606174D3-7B70-46CA-A078-3B2F256F3BF7}">
      <dgm:prSet/>
      <dgm:spPr/>
      <dgm:t>
        <a:bodyPr/>
        <a:lstStyle/>
        <a:p>
          <a:endParaRPr lang="en-US"/>
        </a:p>
      </dgm:t>
    </dgm:pt>
    <dgm:pt modelId="{5189C6FE-07F0-44DE-A4C9-4E75B8384B68}">
      <dgm:prSet phldrT="[Text]" custT="1"/>
      <dgm:spPr/>
      <dgm:t>
        <a:bodyPr/>
        <a:lstStyle/>
        <a:p>
          <a:pPr algn="l"/>
          <a:r>
            <a:rPr lang="en-US" sz="2400" b="1" dirty="0" smtClean="0"/>
            <a:t>Rich-Poor Gap between nobility &amp; peasants</a:t>
          </a:r>
          <a:endParaRPr lang="en-US" sz="2400" b="1" dirty="0"/>
        </a:p>
      </dgm:t>
    </dgm:pt>
    <dgm:pt modelId="{3E9CE0C8-0113-4D74-8BCA-542C6AC32E76}" type="parTrans" cxnId="{2B8FD7BC-9912-4B8B-B2B3-8F9C20AEEE72}">
      <dgm:prSet/>
      <dgm:spPr/>
      <dgm:t>
        <a:bodyPr/>
        <a:lstStyle/>
        <a:p>
          <a:endParaRPr lang="en-US"/>
        </a:p>
      </dgm:t>
    </dgm:pt>
    <dgm:pt modelId="{D0E94C28-8560-4862-8F92-ADD2BB7BE223}" type="sibTrans" cxnId="{2B8FD7BC-9912-4B8B-B2B3-8F9C20AEEE72}">
      <dgm:prSet/>
      <dgm:spPr/>
      <dgm:t>
        <a:bodyPr/>
        <a:lstStyle/>
        <a:p>
          <a:endParaRPr lang="en-US"/>
        </a:p>
      </dgm:t>
    </dgm:pt>
    <dgm:pt modelId="{85D88732-BC1F-4B97-94D3-A9319C7EDA6C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2200" b="1" dirty="0" smtClean="0">
              <a:solidFill>
                <a:schemeClr val="tx1"/>
              </a:solidFill>
            </a:rPr>
            <a:t>Provisional </a:t>
          </a:r>
          <a:r>
            <a:rPr lang="en-US" sz="2200" b="1" dirty="0" err="1" smtClean="0">
              <a:solidFill>
                <a:schemeClr val="tx1"/>
              </a:solidFill>
            </a:rPr>
            <a:t>Gov’t</a:t>
          </a:r>
          <a:r>
            <a:rPr lang="en-US" sz="2200" b="1" dirty="0" smtClean="0">
              <a:solidFill>
                <a:schemeClr val="tx1"/>
              </a:solidFill>
            </a:rPr>
            <a:t>  Kerensky = WW1</a:t>
          </a:r>
          <a:endParaRPr lang="en-US" sz="2200" b="1" dirty="0">
            <a:solidFill>
              <a:schemeClr val="tx1"/>
            </a:solidFill>
          </a:endParaRPr>
        </a:p>
      </dgm:t>
    </dgm:pt>
    <dgm:pt modelId="{0A5FEF83-E82E-403D-82E6-2135D26024AA}" type="parTrans" cxnId="{207F69CE-D00B-4753-BC22-42FC110F20A5}">
      <dgm:prSet/>
      <dgm:spPr/>
      <dgm:t>
        <a:bodyPr/>
        <a:lstStyle/>
        <a:p>
          <a:endParaRPr lang="en-US"/>
        </a:p>
      </dgm:t>
    </dgm:pt>
    <dgm:pt modelId="{3492007E-AF85-469B-9E49-7E812B16E31C}" type="sibTrans" cxnId="{207F69CE-D00B-4753-BC22-42FC110F20A5}">
      <dgm:prSet/>
      <dgm:spPr/>
      <dgm:t>
        <a:bodyPr/>
        <a:lstStyle/>
        <a:p>
          <a:endParaRPr lang="en-US"/>
        </a:p>
      </dgm:t>
    </dgm:pt>
    <dgm:pt modelId="{667979B9-7AA1-41E7-8E57-A364E83FA0FD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2200" b="1" dirty="0" smtClean="0">
              <a:solidFill>
                <a:schemeClr val="tx1"/>
              </a:solidFill>
            </a:rPr>
            <a:t>Democracy v. Communism</a:t>
          </a:r>
          <a:endParaRPr lang="en-US" sz="2200" b="1" dirty="0">
            <a:solidFill>
              <a:schemeClr val="tx1"/>
            </a:solidFill>
          </a:endParaRPr>
        </a:p>
      </dgm:t>
    </dgm:pt>
    <dgm:pt modelId="{A63E9E83-67A4-4F94-982F-289B7EFC852A}" type="parTrans" cxnId="{AAAA61D8-DE57-4FD7-A187-1D93DD76957F}">
      <dgm:prSet/>
      <dgm:spPr/>
      <dgm:t>
        <a:bodyPr/>
        <a:lstStyle/>
        <a:p>
          <a:endParaRPr lang="en-US"/>
        </a:p>
      </dgm:t>
    </dgm:pt>
    <dgm:pt modelId="{1600D9AE-0870-42AE-B2FF-D0E0C85EED21}" type="sibTrans" cxnId="{AAAA61D8-DE57-4FD7-A187-1D93DD76957F}">
      <dgm:prSet/>
      <dgm:spPr/>
      <dgm:t>
        <a:bodyPr/>
        <a:lstStyle/>
        <a:p>
          <a:endParaRPr lang="en-US"/>
        </a:p>
      </dgm:t>
    </dgm:pt>
    <dgm:pt modelId="{ACFB6FAC-711C-4009-A55C-35D53F894156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2200" b="1" dirty="0" smtClean="0">
              <a:solidFill>
                <a:schemeClr val="tx1"/>
              </a:solidFill>
            </a:rPr>
            <a:t>Civil War 1917-20  </a:t>
          </a:r>
          <a:r>
            <a:rPr lang="en-US" sz="2200" b="1" dirty="0" smtClean="0">
              <a:solidFill>
                <a:srgbClr val="FF0000"/>
              </a:solidFill>
            </a:rPr>
            <a:t>Reds </a:t>
          </a:r>
          <a:r>
            <a:rPr lang="en-US" sz="2200" b="1" dirty="0" smtClean="0">
              <a:solidFill>
                <a:schemeClr val="tx1"/>
              </a:solidFill>
            </a:rPr>
            <a:t>vs. </a:t>
          </a:r>
          <a:r>
            <a:rPr lang="en-US" sz="2200" b="1" dirty="0" smtClean="0">
              <a:solidFill>
                <a:schemeClr val="bg1"/>
              </a:solidFill>
            </a:rPr>
            <a:t>White</a:t>
          </a:r>
          <a:endParaRPr lang="en-US" sz="2200" b="1" dirty="0">
            <a:solidFill>
              <a:schemeClr val="bg1"/>
            </a:solidFill>
          </a:endParaRPr>
        </a:p>
      </dgm:t>
    </dgm:pt>
    <dgm:pt modelId="{25E09625-0E52-48A5-809B-F694512FEF97}" type="parTrans" cxnId="{07A738B5-17F4-4F44-B659-B2314D94BAC0}">
      <dgm:prSet/>
      <dgm:spPr/>
      <dgm:t>
        <a:bodyPr/>
        <a:lstStyle/>
        <a:p>
          <a:endParaRPr lang="en-US"/>
        </a:p>
      </dgm:t>
    </dgm:pt>
    <dgm:pt modelId="{C50BC229-390A-4A2F-8117-16CABB4EBAF8}" type="sibTrans" cxnId="{07A738B5-17F4-4F44-B659-B2314D94BAC0}">
      <dgm:prSet/>
      <dgm:spPr/>
      <dgm:t>
        <a:bodyPr/>
        <a:lstStyle/>
        <a:p>
          <a:endParaRPr lang="en-US"/>
        </a:p>
      </dgm:t>
    </dgm:pt>
    <dgm:pt modelId="{5C3381EF-849C-4DA0-92C8-B18FC9C4B372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2200" b="1" dirty="0" smtClean="0">
              <a:solidFill>
                <a:schemeClr val="tx1"/>
              </a:solidFill>
            </a:rPr>
            <a:t>Lenin “USSR!”</a:t>
          </a:r>
          <a:endParaRPr lang="en-US" sz="2200" b="1" dirty="0">
            <a:solidFill>
              <a:schemeClr val="tx1"/>
            </a:solidFill>
          </a:endParaRPr>
        </a:p>
      </dgm:t>
    </dgm:pt>
    <dgm:pt modelId="{3D40E74C-D5EB-4581-9833-1F945CE9632B}" type="parTrans" cxnId="{8C98DB07-051B-4A28-BE3B-9900F61A83BF}">
      <dgm:prSet/>
      <dgm:spPr/>
      <dgm:t>
        <a:bodyPr/>
        <a:lstStyle/>
        <a:p>
          <a:endParaRPr lang="en-US"/>
        </a:p>
      </dgm:t>
    </dgm:pt>
    <dgm:pt modelId="{9866D923-035A-4F78-B939-35A5257614EF}" type="sibTrans" cxnId="{8C98DB07-051B-4A28-BE3B-9900F61A83BF}">
      <dgm:prSet/>
      <dgm:spPr/>
      <dgm:t>
        <a:bodyPr/>
        <a:lstStyle/>
        <a:p>
          <a:endParaRPr lang="en-US"/>
        </a:p>
      </dgm:t>
    </dgm:pt>
    <dgm:pt modelId="{C41FD4D7-D400-4CBF-9137-50EEF0FC9555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2200" b="1" dirty="0" smtClean="0">
              <a:solidFill>
                <a:schemeClr val="tx1"/>
              </a:solidFill>
            </a:rPr>
            <a:t>Lenin proclaims “Dictatorship of the Proletariat”</a:t>
          </a:r>
          <a:endParaRPr lang="en-US" sz="2200" b="1" dirty="0">
            <a:solidFill>
              <a:schemeClr val="tx1"/>
            </a:solidFill>
          </a:endParaRPr>
        </a:p>
      </dgm:t>
    </dgm:pt>
    <dgm:pt modelId="{3F71AC3F-2023-4A55-8947-504617ADDE32}" type="parTrans" cxnId="{43782A5F-B059-4EEA-8F14-C1E861747EB0}">
      <dgm:prSet/>
      <dgm:spPr/>
      <dgm:t>
        <a:bodyPr/>
        <a:lstStyle/>
        <a:p>
          <a:endParaRPr lang="en-US"/>
        </a:p>
      </dgm:t>
    </dgm:pt>
    <dgm:pt modelId="{98D569F1-2496-436C-95C6-4D6DA96E732B}" type="sibTrans" cxnId="{43782A5F-B059-4EEA-8F14-C1E861747EB0}">
      <dgm:prSet/>
      <dgm:spPr/>
      <dgm:t>
        <a:bodyPr/>
        <a:lstStyle/>
        <a:p>
          <a:endParaRPr lang="en-US"/>
        </a:p>
      </dgm:t>
    </dgm:pt>
    <dgm:pt modelId="{5D369082-0546-4F8F-AB44-D901B0E9E5FD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2200" b="1" dirty="0" smtClean="0">
              <a:solidFill>
                <a:schemeClr val="tx1"/>
              </a:solidFill>
            </a:rPr>
            <a:t>Bolsheviks + Soviets revolt</a:t>
          </a:r>
          <a:endParaRPr lang="en-US" sz="2200" b="1" dirty="0">
            <a:solidFill>
              <a:schemeClr val="tx1"/>
            </a:solidFill>
          </a:endParaRPr>
        </a:p>
      </dgm:t>
    </dgm:pt>
    <dgm:pt modelId="{99CA12E8-BD3D-43EA-A4CE-74A0E062C500}" type="parTrans" cxnId="{B7117404-9BB6-45C5-86BE-E29B5E7B835C}">
      <dgm:prSet/>
      <dgm:spPr/>
      <dgm:t>
        <a:bodyPr/>
        <a:lstStyle/>
        <a:p>
          <a:endParaRPr lang="en-US"/>
        </a:p>
      </dgm:t>
    </dgm:pt>
    <dgm:pt modelId="{C0E0E9C0-F81D-4B22-A26F-BB9DCDDCB91A}" type="sibTrans" cxnId="{B7117404-9BB6-45C5-86BE-E29B5E7B835C}">
      <dgm:prSet/>
      <dgm:spPr/>
      <dgm:t>
        <a:bodyPr/>
        <a:lstStyle/>
        <a:p>
          <a:endParaRPr lang="en-US"/>
        </a:p>
      </dgm:t>
    </dgm:pt>
    <dgm:pt modelId="{13B82DBC-C119-4866-9E0B-1E065F2F54D3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en-US" sz="2200" b="1" dirty="0" smtClean="0">
              <a:solidFill>
                <a:schemeClr val="tx1"/>
              </a:solidFill>
            </a:rPr>
            <a:t>Riots</a:t>
          </a:r>
          <a:endParaRPr lang="en-US" sz="2200" b="1" dirty="0">
            <a:solidFill>
              <a:schemeClr val="tx1"/>
            </a:solidFill>
          </a:endParaRPr>
        </a:p>
      </dgm:t>
    </dgm:pt>
    <dgm:pt modelId="{93DAA91C-EDB0-4A3C-9EC4-A3490D9FB0CA}" type="parTrans" cxnId="{F13C1700-84DB-4EC1-AE38-4165D69ED167}">
      <dgm:prSet/>
      <dgm:spPr/>
      <dgm:t>
        <a:bodyPr/>
        <a:lstStyle/>
        <a:p>
          <a:endParaRPr lang="en-US"/>
        </a:p>
      </dgm:t>
    </dgm:pt>
    <dgm:pt modelId="{6B636B3A-2523-4345-AE96-A2EF3FE73C04}" type="sibTrans" cxnId="{F13C1700-84DB-4EC1-AE38-4165D69ED167}">
      <dgm:prSet/>
      <dgm:spPr/>
      <dgm:t>
        <a:bodyPr/>
        <a:lstStyle/>
        <a:p>
          <a:endParaRPr lang="en-US"/>
        </a:p>
      </dgm:t>
    </dgm:pt>
    <dgm:pt modelId="{6A1FB1E2-3F01-48D0-8AF3-B0338FBD9824}">
      <dgm:prSet phldrT="[Text]" custT="1"/>
      <dgm:spPr/>
      <dgm:t>
        <a:bodyPr/>
        <a:lstStyle/>
        <a:p>
          <a:pPr algn="l"/>
          <a:r>
            <a:rPr lang="en-US" sz="2400" b="1" dirty="0" smtClean="0"/>
            <a:t>Lenin returns</a:t>
          </a:r>
          <a:endParaRPr lang="en-US" sz="2400" b="1" dirty="0"/>
        </a:p>
      </dgm:t>
    </dgm:pt>
    <dgm:pt modelId="{CD1A4DFE-6BC1-46D7-9F9E-33021A4A67C4}" type="parTrans" cxnId="{D61D9D39-8F4F-4AD8-BEBA-F1B319BCBBA1}">
      <dgm:prSet/>
      <dgm:spPr/>
      <dgm:t>
        <a:bodyPr/>
        <a:lstStyle/>
        <a:p>
          <a:endParaRPr lang="en-US"/>
        </a:p>
      </dgm:t>
    </dgm:pt>
    <dgm:pt modelId="{F02D42E4-A1E6-4D4F-AD4A-2A4D835EB664}" type="sibTrans" cxnId="{D61D9D39-8F4F-4AD8-BEBA-F1B319BCBBA1}">
      <dgm:prSet/>
      <dgm:spPr/>
      <dgm:t>
        <a:bodyPr/>
        <a:lstStyle/>
        <a:p>
          <a:endParaRPr lang="en-US"/>
        </a:p>
      </dgm:t>
    </dgm:pt>
    <dgm:pt modelId="{004D614E-C528-40C6-A492-022EE09002A1}" type="pres">
      <dgm:prSet presAssocID="{BEF2A306-69C1-49E4-979D-8B431100C3F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41D001-99D1-493C-AF3E-A4729EE6EA81}" type="pres">
      <dgm:prSet presAssocID="{B7AB94D6-3A07-4228-8536-3076ED20BAC6}" presName="node" presStyleLbl="node1" presStyleIdx="0" presStyleCnt="3" custScaleX="179163" custScaleY="3031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2FE5F1-E429-473F-839D-1DE7D954060C}" type="pres">
      <dgm:prSet presAssocID="{1C109642-7850-4910-BB93-27F02C3B897F}" presName="sibTrans" presStyleLbl="sibTrans2D1" presStyleIdx="0" presStyleCnt="2" custLinFactNeighborX="33166" custLinFactNeighborY="679"/>
      <dgm:spPr/>
      <dgm:t>
        <a:bodyPr/>
        <a:lstStyle/>
        <a:p>
          <a:endParaRPr lang="en-US"/>
        </a:p>
      </dgm:t>
    </dgm:pt>
    <dgm:pt modelId="{AC3F9696-6AE6-4F28-854A-2A7169EDB3A3}" type="pres">
      <dgm:prSet presAssocID="{1C109642-7850-4910-BB93-27F02C3B897F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29793C1-A6FD-4281-97E6-72A4C8D5960D}" type="pres">
      <dgm:prSet presAssocID="{D4D19261-85E0-4ADD-8970-D7591850C581}" presName="node" presStyleLbl="node1" presStyleIdx="1" presStyleCnt="3" custScaleX="117837" custScaleY="269921" custLinFactNeighborX="7933" custLinFactNeighborY="-124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4C51-2738-44FD-890B-97E233E7C411}" type="pres">
      <dgm:prSet presAssocID="{A99FB1BA-D503-4DBD-B1CC-0DC7DA77A3A4}" presName="sibTrans" presStyleLbl="sibTrans2D1" presStyleIdx="1" presStyleCnt="2" custLinFactNeighborX="29025" custLinFactNeighborY="306"/>
      <dgm:spPr/>
      <dgm:t>
        <a:bodyPr/>
        <a:lstStyle/>
        <a:p>
          <a:endParaRPr lang="en-US"/>
        </a:p>
      </dgm:t>
    </dgm:pt>
    <dgm:pt modelId="{414628D0-B5B4-4BA0-963B-1843C0C34559}" type="pres">
      <dgm:prSet presAssocID="{A99FB1BA-D503-4DBD-B1CC-0DC7DA77A3A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065100B-58CD-4914-8A40-422B0A26F741}" type="pres">
      <dgm:prSet presAssocID="{62013DA4-7B2F-433C-AA5D-27A35EB3568A}" presName="node" presStyleLbl="node1" presStyleIdx="2" presStyleCnt="3" custScaleX="198376" custScaleY="303141" custLinFactNeighborX="-968" custLinFactNeighborY="-41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676DF9-D2F3-4D54-90C1-D7BA1E4C13EE}" type="presOf" srcId="{540C3F91-43BD-4489-8FBE-C9E95AF42A24}" destId="{5F41D001-99D1-493C-AF3E-A4729EE6EA81}" srcOrd="0" destOrd="4" presId="urn:microsoft.com/office/officeart/2005/8/layout/process1"/>
    <dgm:cxn modelId="{049A8133-9196-49F3-914D-90D7C6A08FAD}" type="presOf" srcId="{030BDFEF-8B92-4328-AE7B-AF66AB0449A0}" destId="{5F41D001-99D1-493C-AF3E-A4729EE6EA81}" srcOrd="0" destOrd="3" presId="urn:microsoft.com/office/officeart/2005/8/layout/process1"/>
    <dgm:cxn modelId="{489351FC-BE48-454B-9FB1-043BD34FE97B}" type="presOf" srcId="{D4D19261-85E0-4ADD-8970-D7591850C581}" destId="{129793C1-A6FD-4281-97E6-72A4C8D5960D}" srcOrd="0" destOrd="0" presId="urn:microsoft.com/office/officeart/2005/8/layout/process1"/>
    <dgm:cxn modelId="{4CABA1B6-D66C-4C82-9F84-8F70BFA7E14A}" type="presOf" srcId="{BEF2A306-69C1-49E4-979D-8B431100C3FB}" destId="{004D614E-C528-40C6-A492-022EE09002A1}" srcOrd="0" destOrd="0" presId="urn:microsoft.com/office/officeart/2005/8/layout/process1"/>
    <dgm:cxn modelId="{2B8FD7BC-9912-4B8B-B2B3-8F9C20AEEE72}" srcId="{B7AB94D6-3A07-4228-8536-3076ED20BAC6}" destId="{5189C6FE-07F0-44DE-A4C9-4E75B8384B68}" srcOrd="1" destOrd="0" parTransId="{3E9CE0C8-0113-4D74-8BCA-542C6AC32E76}" sibTransId="{D0E94C28-8560-4862-8F92-ADD2BB7BE223}"/>
    <dgm:cxn modelId="{99CC66D9-BA84-4334-A5FC-E5599F8B64A8}" type="presOf" srcId="{5C3381EF-849C-4DA0-92C8-B18FC9C4B372}" destId="{0065100B-58CD-4914-8A40-422B0A26F741}" srcOrd="0" destOrd="6" presId="urn:microsoft.com/office/officeart/2005/8/layout/process1"/>
    <dgm:cxn modelId="{C5294097-E7F2-44E0-B8B8-D44D2D9EACFB}" type="presOf" srcId="{5189C6FE-07F0-44DE-A4C9-4E75B8384B68}" destId="{5F41D001-99D1-493C-AF3E-A4729EE6EA81}" srcOrd="0" destOrd="2" presId="urn:microsoft.com/office/officeart/2005/8/layout/process1"/>
    <dgm:cxn modelId="{207F69CE-D00B-4753-BC22-42FC110F20A5}" srcId="{62013DA4-7B2F-433C-AA5D-27A35EB3568A}" destId="{85D88732-BC1F-4B97-94D3-A9319C7EDA6C}" srcOrd="2" destOrd="0" parTransId="{0A5FEF83-E82E-403D-82E6-2135D26024AA}" sibTransId="{3492007E-AF85-469B-9E49-7E812B16E31C}"/>
    <dgm:cxn modelId="{7F7C0C78-D1A5-42F7-92B6-CF07166E4B7C}" type="presOf" srcId="{A99FB1BA-D503-4DBD-B1CC-0DC7DA77A3A4}" destId="{BBFA4C51-2738-44FD-890B-97E233E7C411}" srcOrd="0" destOrd="0" presId="urn:microsoft.com/office/officeart/2005/8/layout/process1"/>
    <dgm:cxn modelId="{43782A5F-B059-4EEA-8F14-C1E861747EB0}" srcId="{62013DA4-7B2F-433C-AA5D-27A35EB3568A}" destId="{C41FD4D7-D400-4CBF-9137-50EEF0FC9555}" srcOrd="7" destOrd="0" parTransId="{3F71AC3F-2023-4A55-8947-504617ADDE32}" sibTransId="{98D569F1-2496-436C-95C6-4D6DA96E732B}"/>
    <dgm:cxn modelId="{B7117404-9BB6-45C5-86BE-E29B5E7B835C}" srcId="{62013DA4-7B2F-433C-AA5D-27A35EB3568A}" destId="{5D369082-0546-4F8F-AB44-D901B0E9E5FD}" srcOrd="4" destOrd="0" parTransId="{99CA12E8-BD3D-43EA-A4CE-74A0E062C500}" sibTransId="{C0E0E9C0-F81D-4B22-A26F-BB9DCDDCB91A}"/>
    <dgm:cxn modelId="{71C71622-9F5C-47AE-ADDB-3AB70BC05CC7}" type="presOf" srcId="{1C109642-7850-4910-BB93-27F02C3B897F}" destId="{E52FE5F1-E429-473F-839D-1DE7D954060C}" srcOrd="0" destOrd="0" presId="urn:microsoft.com/office/officeart/2005/8/layout/process1"/>
    <dgm:cxn modelId="{E7438099-D4C8-4C41-B6A7-279B89E25555}" type="presOf" srcId="{A99FB1BA-D503-4DBD-B1CC-0DC7DA77A3A4}" destId="{414628D0-B5B4-4BA0-963B-1843C0C34559}" srcOrd="1" destOrd="0" presId="urn:microsoft.com/office/officeart/2005/8/layout/process1"/>
    <dgm:cxn modelId="{9BC02E77-58EF-484A-B3B9-35CAD35D85B5}" type="presOf" srcId="{1C109642-7850-4910-BB93-27F02C3B897F}" destId="{AC3F9696-6AE6-4F28-854A-2A7169EDB3A3}" srcOrd="1" destOrd="0" presId="urn:microsoft.com/office/officeart/2005/8/layout/process1"/>
    <dgm:cxn modelId="{6FA92457-812C-430C-855C-872D312120FF}" srcId="{B7AB94D6-3A07-4228-8536-3076ED20BAC6}" destId="{030BDFEF-8B92-4328-AE7B-AF66AB0449A0}" srcOrd="2" destOrd="0" parTransId="{4C48EE13-FC90-439A-84E5-46AD08E9F893}" sibTransId="{5E8071B9-1566-46DD-8DEC-9DA01FD2DD63}"/>
    <dgm:cxn modelId="{AFAB92A0-EAE6-499C-AA6C-65C0552B490A}" type="presOf" srcId="{5D369082-0546-4F8F-AB44-D901B0E9E5FD}" destId="{0065100B-58CD-4914-8A40-422B0A26F741}" srcOrd="0" destOrd="5" presId="urn:microsoft.com/office/officeart/2005/8/layout/process1"/>
    <dgm:cxn modelId="{9E208087-4C67-4CFF-AF8A-FFC749B65A63}" type="presOf" srcId="{29883127-40EB-4DCF-A939-4118768330DE}" destId="{5F41D001-99D1-493C-AF3E-A4729EE6EA81}" srcOrd="0" destOrd="5" presId="urn:microsoft.com/office/officeart/2005/8/layout/process1"/>
    <dgm:cxn modelId="{D85E7A23-D8B1-414E-BCCD-2C4D900DFB1C}" type="presOf" srcId="{ACFB6FAC-711C-4009-A55C-35D53F894156}" destId="{0065100B-58CD-4914-8A40-422B0A26F741}" srcOrd="0" destOrd="7" presId="urn:microsoft.com/office/officeart/2005/8/layout/process1"/>
    <dgm:cxn modelId="{07A738B5-17F4-4F44-B659-B2314D94BAC0}" srcId="{62013DA4-7B2F-433C-AA5D-27A35EB3568A}" destId="{ACFB6FAC-711C-4009-A55C-35D53F894156}" srcOrd="6" destOrd="0" parTransId="{25E09625-0E52-48A5-809B-F694512FEF97}" sibTransId="{C50BC229-390A-4A2F-8117-16CABB4EBAF8}"/>
    <dgm:cxn modelId="{72E68252-95A3-4676-854E-27AF5DE5C1EE}" srcId="{BEF2A306-69C1-49E4-979D-8B431100C3FB}" destId="{62013DA4-7B2F-433C-AA5D-27A35EB3568A}" srcOrd="2" destOrd="0" parTransId="{2AFFF23F-99D5-4613-8CFB-595E62176F8A}" sibTransId="{BEDE08FA-D20F-42A9-BC87-C8712A087E96}"/>
    <dgm:cxn modelId="{DCC4033F-8529-49C5-9425-E55FBF1DBE5E}" type="presOf" srcId="{B7AB94D6-3A07-4228-8536-3076ED20BAC6}" destId="{5F41D001-99D1-493C-AF3E-A4729EE6EA81}" srcOrd="0" destOrd="0" presId="urn:microsoft.com/office/officeart/2005/8/layout/process1"/>
    <dgm:cxn modelId="{606174D3-7B70-46CA-A078-3B2F256F3BF7}" srcId="{B7AB94D6-3A07-4228-8536-3076ED20BAC6}" destId="{29883127-40EB-4DCF-A939-4118768330DE}" srcOrd="4" destOrd="0" parTransId="{2876E0EC-4A89-4279-A799-E8AE2C716163}" sibTransId="{D97680B5-7526-46E0-8470-D9DD3E98E48F}"/>
    <dgm:cxn modelId="{FDB10AB4-5596-4318-A382-CDB3CBDFE9AC}" srcId="{62013DA4-7B2F-433C-AA5D-27A35EB3568A}" destId="{2BFB9DC4-6DE9-4E2E-8598-2B1E302956F8}" srcOrd="0" destOrd="0" parTransId="{4F8A54A4-4CB1-4C13-B116-D6896D6AF4A0}" sibTransId="{D1600C23-F170-4D0F-80F5-DD40E410ABB2}"/>
    <dgm:cxn modelId="{F13C1700-84DB-4EC1-AE38-4165D69ED167}" srcId="{62013DA4-7B2F-433C-AA5D-27A35EB3568A}" destId="{13B82DBC-C119-4866-9E0B-1E065F2F54D3}" srcOrd="3" destOrd="0" parTransId="{93DAA91C-EDB0-4A3C-9EC4-A3490D9FB0CA}" sibTransId="{6B636B3A-2523-4345-AE96-A2EF3FE73C04}"/>
    <dgm:cxn modelId="{9605B9AE-CD47-4A2D-9502-D428B4225756}" srcId="{B7AB94D6-3A07-4228-8536-3076ED20BAC6}" destId="{540C3F91-43BD-4489-8FBE-C9E95AF42A24}" srcOrd="3" destOrd="0" parTransId="{D55D1123-C82E-4201-9133-ADF3223C12B4}" sibTransId="{CAFA2CFC-4414-4FD7-B67C-E6EA5D38D2F0}"/>
    <dgm:cxn modelId="{98152F7C-45A2-4DF5-A78A-DD8049CB2641}" type="presOf" srcId="{667979B9-7AA1-41E7-8E57-A364E83FA0FD}" destId="{0065100B-58CD-4914-8A40-422B0A26F741}" srcOrd="0" destOrd="2" presId="urn:microsoft.com/office/officeart/2005/8/layout/process1"/>
    <dgm:cxn modelId="{A24ED859-4532-40EF-B5F7-DE866DC41C90}" type="presOf" srcId="{13B82DBC-C119-4866-9E0B-1E065F2F54D3}" destId="{0065100B-58CD-4914-8A40-422B0A26F741}" srcOrd="0" destOrd="4" presId="urn:microsoft.com/office/officeart/2005/8/layout/process1"/>
    <dgm:cxn modelId="{D61D9D39-8F4F-4AD8-BEBA-F1B319BCBBA1}" srcId="{B7AB94D6-3A07-4228-8536-3076ED20BAC6}" destId="{6A1FB1E2-3F01-48D0-8AF3-B0338FBD9824}" srcOrd="5" destOrd="0" parTransId="{CD1A4DFE-6BC1-46D7-9F9E-33021A4A67C4}" sibTransId="{F02D42E4-A1E6-4D4F-AD4A-2A4D835EB664}"/>
    <dgm:cxn modelId="{002D5C58-F85F-446B-896D-0BEA2337B742}" type="presOf" srcId="{8AA84986-ADDE-4196-80C2-055DA6654039}" destId="{5F41D001-99D1-493C-AF3E-A4729EE6EA81}" srcOrd="0" destOrd="1" presId="urn:microsoft.com/office/officeart/2005/8/layout/process1"/>
    <dgm:cxn modelId="{930948BA-52AF-431B-A24F-F87D9CAD071F}" srcId="{BEF2A306-69C1-49E4-979D-8B431100C3FB}" destId="{D4D19261-85E0-4ADD-8970-D7591850C581}" srcOrd="1" destOrd="0" parTransId="{6C8CE1FE-4CE0-4703-8D74-F1342324BC75}" sibTransId="{A99FB1BA-D503-4DBD-B1CC-0DC7DA77A3A4}"/>
    <dgm:cxn modelId="{A04A350E-DEB8-42FA-971D-0F7511D22DE8}" type="presOf" srcId="{85D88732-BC1F-4B97-94D3-A9319C7EDA6C}" destId="{0065100B-58CD-4914-8A40-422B0A26F741}" srcOrd="0" destOrd="3" presId="urn:microsoft.com/office/officeart/2005/8/layout/process1"/>
    <dgm:cxn modelId="{06C01CB5-C34A-4737-A287-438F94ACC8DF}" srcId="{BEF2A306-69C1-49E4-979D-8B431100C3FB}" destId="{B7AB94D6-3A07-4228-8536-3076ED20BAC6}" srcOrd="0" destOrd="0" parTransId="{5372AF2F-B6F3-4996-BC33-3D171E51ED10}" sibTransId="{1C109642-7850-4910-BB93-27F02C3B897F}"/>
    <dgm:cxn modelId="{783FE2E7-E77D-43D3-A87B-EE8F50779A9F}" srcId="{B7AB94D6-3A07-4228-8536-3076ED20BAC6}" destId="{8AA84986-ADDE-4196-80C2-055DA6654039}" srcOrd="0" destOrd="0" parTransId="{C247D902-250E-4D8E-A478-28B48E0F83A0}" sibTransId="{9BE95CEF-68D3-4EED-B50A-CC5477A33081}"/>
    <dgm:cxn modelId="{BEA5812D-37EF-4558-8DDB-F7F0498B745F}" type="presOf" srcId="{C41FD4D7-D400-4CBF-9137-50EEF0FC9555}" destId="{0065100B-58CD-4914-8A40-422B0A26F741}" srcOrd="0" destOrd="8" presId="urn:microsoft.com/office/officeart/2005/8/layout/process1"/>
    <dgm:cxn modelId="{B6AF8EC5-D59F-4A32-BC9D-E895D7805E6D}" type="presOf" srcId="{62013DA4-7B2F-433C-AA5D-27A35EB3568A}" destId="{0065100B-58CD-4914-8A40-422B0A26F741}" srcOrd="0" destOrd="0" presId="urn:microsoft.com/office/officeart/2005/8/layout/process1"/>
    <dgm:cxn modelId="{D6C3664F-9A53-484F-B296-9E7B9E995AA2}" type="presOf" srcId="{6A1FB1E2-3F01-48D0-8AF3-B0338FBD9824}" destId="{5F41D001-99D1-493C-AF3E-A4729EE6EA81}" srcOrd="0" destOrd="6" presId="urn:microsoft.com/office/officeart/2005/8/layout/process1"/>
    <dgm:cxn modelId="{8C98DB07-051B-4A28-BE3B-9900F61A83BF}" srcId="{62013DA4-7B2F-433C-AA5D-27A35EB3568A}" destId="{5C3381EF-849C-4DA0-92C8-B18FC9C4B372}" srcOrd="5" destOrd="0" parTransId="{3D40E74C-D5EB-4581-9833-1F945CE9632B}" sibTransId="{9866D923-035A-4F78-B939-35A5257614EF}"/>
    <dgm:cxn modelId="{AAAA61D8-DE57-4FD7-A187-1D93DD76957F}" srcId="{62013DA4-7B2F-433C-AA5D-27A35EB3568A}" destId="{667979B9-7AA1-41E7-8E57-A364E83FA0FD}" srcOrd="1" destOrd="0" parTransId="{A63E9E83-67A4-4F94-982F-289B7EFC852A}" sibTransId="{1600D9AE-0870-42AE-B2FF-D0E0C85EED21}"/>
    <dgm:cxn modelId="{32A0C7B7-8BB9-4C98-9E04-0915686A430E}" type="presOf" srcId="{2BFB9DC4-6DE9-4E2E-8598-2B1E302956F8}" destId="{0065100B-58CD-4914-8A40-422B0A26F741}" srcOrd="0" destOrd="1" presId="urn:microsoft.com/office/officeart/2005/8/layout/process1"/>
    <dgm:cxn modelId="{9D3551C1-5868-4C68-8168-05397DE90C10}" type="presParOf" srcId="{004D614E-C528-40C6-A492-022EE09002A1}" destId="{5F41D001-99D1-493C-AF3E-A4729EE6EA81}" srcOrd="0" destOrd="0" presId="urn:microsoft.com/office/officeart/2005/8/layout/process1"/>
    <dgm:cxn modelId="{0A87D6BB-E59D-4129-AD69-C5D86DF33FB0}" type="presParOf" srcId="{004D614E-C528-40C6-A492-022EE09002A1}" destId="{E52FE5F1-E429-473F-839D-1DE7D954060C}" srcOrd="1" destOrd="0" presId="urn:microsoft.com/office/officeart/2005/8/layout/process1"/>
    <dgm:cxn modelId="{E91BEDBD-E088-4742-8146-F3E7DF8E4496}" type="presParOf" srcId="{E52FE5F1-E429-473F-839D-1DE7D954060C}" destId="{AC3F9696-6AE6-4F28-854A-2A7169EDB3A3}" srcOrd="0" destOrd="0" presId="urn:microsoft.com/office/officeart/2005/8/layout/process1"/>
    <dgm:cxn modelId="{BCC9BA06-223F-454E-8EA1-D7DD15431D61}" type="presParOf" srcId="{004D614E-C528-40C6-A492-022EE09002A1}" destId="{129793C1-A6FD-4281-97E6-72A4C8D5960D}" srcOrd="2" destOrd="0" presId="urn:microsoft.com/office/officeart/2005/8/layout/process1"/>
    <dgm:cxn modelId="{A96FC3A2-DAD5-4AE4-BB54-5E73F39427C6}" type="presParOf" srcId="{004D614E-C528-40C6-A492-022EE09002A1}" destId="{BBFA4C51-2738-44FD-890B-97E233E7C411}" srcOrd="3" destOrd="0" presId="urn:microsoft.com/office/officeart/2005/8/layout/process1"/>
    <dgm:cxn modelId="{BCF60807-CA4D-479A-ADF4-8D95FBD33B6C}" type="presParOf" srcId="{BBFA4C51-2738-44FD-890B-97E233E7C411}" destId="{414628D0-B5B4-4BA0-963B-1843C0C34559}" srcOrd="0" destOrd="0" presId="urn:microsoft.com/office/officeart/2005/8/layout/process1"/>
    <dgm:cxn modelId="{AB22991F-725A-4581-B3B3-1587C74BED42}" type="presParOf" srcId="{004D614E-C528-40C6-A492-022EE09002A1}" destId="{0065100B-58CD-4914-8A40-422B0A26F74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DF9BFA-39D0-4D54-B350-5D44B01A830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B7AA25-2DBF-406C-A8CA-186466E6C32E}">
      <dgm:prSet phldrT="[Text]"/>
      <dgm:spPr/>
      <dgm:t>
        <a:bodyPr/>
        <a:lstStyle/>
        <a:p>
          <a:r>
            <a:rPr lang="en-US" dirty="0" smtClean="0"/>
            <a:t>Eliminate Opposition</a:t>
          </a:r>
          <a:endParaRPr lang="en-US" dirty="0"/>
        </a:p>
      </dgm:t>
    </dgm:pt>
    <dgm:pt modelId="{444D37E7-4A39-45CE-992F-2200B6FF6CC0}" type="parTrans" cxnId="{CF7BDB85-3FA2-4868-8095-C32C78EFA914}">
      <dgm:prSet/>
      <dgm:spPr/>
      <dgm:t>
        <a:bodyPr/>
        <a:lstStyle/>
        <a:p>
          <a:endParaRPr lang="en-US"/>
        </a:p>
      </dgm:t>
    </dgm:pt>
    <dgm:pt modelId="{A4E9E0DB-DE1B-4E32-B782-8445127F84F9}" type="sibTrans" cxnId="{CF7BDB85-3FA2-4868-8095-C32C78EFA914}">
      <dgm:prSet/>
      <dgm:spPr/>
      <dgm:t>
        <a:bodyPr/>
        <a:lstStyle/>
        <a:p>
          <a:endParaRPr lang="en-US"/>
        </a:p>
      </dgm:t>
    </dgm:pt>
    <dgm:pt modelId="{915A73F1-6B37-432B-98B3-241A11C20859}">
      <dgm:prSet phldrT="[Text]" custT="1"/>
      <dgm:spPr/>
      <dgm:t>
        <a:bodyPr/>
        <a:lstStyle/>
        <a:p>
          <a:r>
            <a:rPr lang="en-US" sz="2800" b="1" dirty="0" smtClean="0"/>
            <a:t>By murder of Romanovs</a:t>
          </a:r>
          <a:endParaRPr lang="en-US" sz="2800" b="1" dirty="0"/>
        </a:p>
      </dgm:t>
    </dgm:pt>
    <dgm:pt modelId="{58065C1B-06A8-45D9-864B-3D1BFF98BDDD}" type="parTrans" cxnId="{0559762C-AE8C-4C88-A1D9-335AD0C2021F}">
      <dgm:prSet/>
      <dgm:spPr/>
      <dgm:t>
        <a:bodyPr/>
        <a:lstStyle/>
        <a:p>
          <a:endParaRPr lang="en-US"/>
        </a:p>
      </dgm:t>
    </dgm:pt>
    <dgm:pt modelId="{12DBDA5A-CD90-4463-B4FE-A3D36085ED5A}" type="sibTrans" cxnId="{0559762C-AE8C-4C88-A1D9-335AD0C2021F}">
      <dgm:prSet/>
      <dgm:spPr/>
      <dgm:t>
        <a:bodyPr/>
        <a:lstStyle/>
        <a:p>
          <a:endParaRPr lang="en-US"/>
        </a:p>
      </dgm:t>
    </dgm:pt>
    <dgm:pt modelId="{A183CB8E-F644-45D9-8F96-4471B70068EE}">
      <dgm:prSet phldrT="[Text]" custT="1"/>
      <dgm:spPr/>
      <dgm:t>
        <a:bodyPr/>
        <a:lstStyle/>
        <a:p>
          <a:r>
            <a:rPr lang="en-US" sz="2800" b="1" dirty="0" smtClean="0"/>
            <a:t>By persecuting Church</a:t>
          </a:r>
          <a:endParaRPr lang="en-US" sz="2800" b="1" dirty="0"/>
        </a:p>
      </dgm:t>
    </dgm:pt>
    <dgm:pt modelId="{595D8A3F-E1AD-4032-BB98-5432162590E5}" type="parTrans" cxnId="{8799446B-E49B-4A7C-A0A2-0A4565E09482}">
      <dgm:prSet/>
      <dgm:spPr/>
      <dgm:t>
        <a:bodyPr/>
        <a:lstStyle/>
        <a:p>
          <a:endParaRPr lang="en-US"/>
        </a:p>
      </dgm:t>
    </dgm:pt>
    <dgm:pt modelId="{2537DAD5-08A7-4ECB-8290-27548D619B8D}" type="sibTrans" cxnId="{8799446B-E49B-4A7C-A0A2-0A4565E09482}">
      <dgm:prSet/>
      <dgm:spPr/>
      <dgm:t>
        <a:bodyPr/>
        <a:lstStyle/>
        <a:p>
          <a:endParaRPr lang="en-US"/>
        </a:p>
      </dgm:t>
    </dgm:pt>
    <dgm:pt modelId="{904E2765-3A01-4F22-92D1-072AF60B2D15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Control</a:t>
          </a:r>
          <a:endParaRPr lang="en-US" dirty="0"/>
        </a:p>
      </dgm:t>
    </dgm:pt>
    <dgm:pt modelId="{A4CCC2B3-0420-4627-988D-590E7B4416AD}" type="parTrans" cxnId="{E2040173-1591-4EF9-BCC0-9C3F77B955E3}">
      <dgm:prSet/>
      <dgm:spPr/>
      <dgm:t>
        <a:bodyPr/>
        <a:lstStyle/>
        <a:p>
          <a:endParaRPr lang="en-US"/>
        </a:p>
      </dgm:t>
    </dgm:pt>
    <dgm:pt modelId="{86A930DC-428A-4814-B586-89E9A974677D}" type="sibTrans" cxnId="{E2040173-1591-4EF9-BCC0-9C3F77B955E3}">
      <dgm:prSet/>
      <dgm:spPr/>
      <dgm:t>
        <a:bodyPr/>
        <a:lstStyle/>
        <a:p>
          <a:endParaRPr lang="en-US"/>
        </a:p>
      </dgm:t>
    </dgm:pt>
    <dgm:pt modelId="{CBC61AFC-FE84-42F7-BC86-49F39C0A4DE7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800" b="1" dirty="0" smtClean="0"/>
            <a:t>Government by Bolshevik rule</a:t>
          </a:r>
          <a:endParaRPr lang="en-US" sz="2800" b="1" dirty="0"/>
        </a:p>
      </dgm:t>
    </dgm:pt>
    <dgm:pt modelId="{51361334-002A-4638-A731-96CB8743999B}" type="parTrans" cxnId="{8A5B8928-658A-4409-8EB4-0FB56F9D7708}">
      <dgm:prSet/>
      <dgm:spPr/>
      <dgm:t>
        <a:bodyPr/>
        <a:lstStyle/>
        <a:p>
          <a:endParaRPr lang="en-US"/>
        </a:p>
      </dgm:t>
    </dgm:pt>
    <dgm:pt modelId="{07EA16FA-BE4F-4796-ABAE-DCC63B91F36F}" type="sibTrans" cxnId="{8A5B8928-658A-4409-8EB4-0FB56F9D7708}">
      <dgm:prSet/>
      <dgm:spPr/>
      <dgm:t>
        <a:bodyPr/>
        <a:lstStyle/>
        <a:p>
          <a:endParaRPr lang="en-US"/>
        </a:p>
      </dgm:t>
    </dgm:pt>
    <dgm:pt modelId="{D6098B5C-D1B0-4AEA-8749-7130041082CA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800" b="1" dirty="0" smtClean="0"/>
            <a:t>Info </a:t>
          </a:r>
          <a:r>
            <a:rPr lang="en-US" sz="2800" b="1" dirty="0" smtClean="0"/>
            <a:t>by Propaganda + Censor</a:t>
          </a:r>
          <a:endParaRPr lang="en-US" sz="2800" b="1" dirty="0"/>
        </a:p>
      </dgm:t>
    </dgm:pt>
    <dgm:pt modelId="{A8400C4B-DE15-443E-B212-96130C536D41}" type="parTrans" cxnId="{7AF2E57A-E298-47AF-86F7-3FC3DD53A261}">
      <dgm:prSet/>
      <dgm:spPr/>
      <dgm:t>
        <a:bodyPr/>
        <a:lstStyle/>
        <a:p>
          <a:endParaRPr lang="en-US"/>
        </a:p>
      </dgm:t>
    </dgm:pt>
    <dgm:pt modelId="{625F8403-F6FC-4DEA-ACAB-5705201F1386}" type="sibTrans" cxnId="{7AF2E57A-E298-47AF-86F7-3FC3DD53A261}">
      <dgm:prSet/>
      <dgm:spPr/>
      <dgm:t>
        <a:bodyPr/>
        <a:lstStyle/>
        <a:p>
          <a:endParaRPr lang="en-US"/>
        </a:p>
      </dgm:t>
    </dgm:pt>
    <dgm:pt modelId="{79A5E576-B3D9-4046-90C8-FD1267D24CF7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Gain Legitimacy</a:t>
          </a:r>
          <a:endParaRPr lang="en-US" dirty="0"/>
        </a:p>
      </dgm:t>
    </dgm:pt>
    <dgm:pt modelId="{5E2E088C-8ECC-4C84-83EA-5619CB6D6E3B}" type="parTrans" cxnId="{D7DA2A17-7C14-40A0-9837-34486BE4C835}">
      <dgm:prSet/>
      <dgm:spPr/>
      <dgm:t>
        <a:bodyPr/>
        <a:lstStyle/>
        <a:p>
          <a:endParaRPr lang="en-US"/>
        </a:p>
      </dgm:t>
    </dgm:pt>
    <dgm:pt modelId="{B7FA501D-E3B7-450E-9D9A-64786BF9366F}" type="sibTrans" cxnId="{D7DA2A17-7C14-40A0-9837-34486BE4C835}">
      <dgm:prSet/>
      <dgm:spPr/>
      <dgm:t>
        <a:bodyPr/>
        <a:lstStyle/>
        <a:p>
          <a:endParaRPr lang="en-US"/>
        </a:p>
      </dgm:t>
    </dgm:pt>
    <dgm:pt modelId="{79D268FB-5597-4502-BE5D-E87DD3E2FA50}">
      <dgm:prSet phldrT="[Text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800" b="1" dirty="0" err="1" smtClean="0"/>
            <a:t>ComIntern</a:t>
          </a:r>
          <a:r>
            <a:rPr lang="en-US" sz="2800" b="1" dirty="0" smtClean="0"/>
            <a:t> &gt; Global Revolt!</a:t>
          </a:r>
          <a:endParaRPr lang="en-US" sz="2800" b="1" dirty="0"/>
        </a:p>
      </dgm:t>
    </dgm:pt>
    <dgm:pt modelId="{BA8E876A-F9E6-4196-8D64-D0A7092B847E}" type="parTrans" cxnId="{D626B07A-534E-4412-AFCA-FA02806E79A6}">
      <dgm:prSet/>
      <dgm:spPr/>
      <dgm:t>
        <a:bodyPr/>
        <a:lstStyle/>
        <a:p>
          <a:endParaRPr lang="en-US"/>
        </a:p>
      </dgm:t>
    </dgm:pt>
    <dgm:pt modelId="{3F78D37C-55B0-4351-A4FA-BE6B03C9CED8}" type="sibTrans" cxnId="{D626B07A-534E-4412-AFCA-FA02806E79A6}">
      <dgm:prSet/>
      <dgm:spPr/>
      <dgm:t>
        <a:bodyPr/>
        <a:lstStyle/>
        <a:p>
          <a:endParaRPr lang="en-US"/>
        </a:p>
      </dgm:t>
    </dgm:pt>
    <dgm:pt modelId="{FE1A9A09-E47A-4704-BB7A-C27F444E3C81}">
      <dgm:prSet phldrT="[Text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800" b="1" dirty="0" smtClean="0"/>
            <a:t>Create USSR… NEW!</a:t>
          </a:r>
          <a:endParaRPr lang="en-US" sz="2800" b="1" dirty="0"/>
        </a:p>
      </dgm:t>
    </dgm:pt>
    <dgm:pt modelId="{ED3813C9-AAC7-46D7-A039-7C87C0FCA028}" type="parTrans" cxnId="{CFEBBFE2-6DE5-40A2-B0CA-133E6874B9A0}">
      <dgm:prSet/>
      <dgm:spPr/>
      <dgm:t>
        <a:bodyPr/>
        <a:lstStyle/>
        <a:p>
          <a:endParaRPr lang="en-US"/>
        </a:p>
      </dgm:t>
    </dgm:pt>
    <dgm:pt modelId="{02195698-DC9C-4B76-9AD1-4669CFC3AA65}" type="sibTrans" cxnId="{CFEBBFE2-6DE5-40A2-B0CA-133E6874B9A0}">
      <dgm:prSet/>
      <dgm:spPr/>
      <dgm:t>
        <a:bodyPr/>
        <a:lstStyle/>
        <a:p>
          <a:endParaRPr lang="en-US"/>
        </a:p>
      </dgm:t>
    </dgm:pt>
    <dgm:pt modelId="{CE3C9790-BB19-477C-876C-E18092A225A2}">
      <dgm:prSet phldrT="[Text]" custT="1"/>
      <dgm:spPr/>
      <dgm:t>
        <a:bodyPr/>
        <a:lstStyle/>
        <a:p>
          <a:r>
            <a:rPr lang="en-US" sz="2800" b="1" dirty="0" smtClean="0"/>
            <a:t>By crushing dissent</a:t>
          </a:r>
          <a:endParaRPr lang="en-US" sz="2800" b="1" dirty="0"/>
        </a:p>
      </dgm:t>
    </dgm:pt>
    <dgm:pt modelId="{E9A1F16B-1EE3-4FA2-A8C8-295C43A0EB6D}" type="parTrans" cxnId="{E9AD7012-87B4-4D8E-B27F-3DC369E28DDD}">
      <dgm:prSet/>
      <dgm:spPr/>
      <dgm:t>
        <a:bodyPr/>
        <a:lstStyle/>
        <a:p>
          <a:endParaRPr lang="en-US"/>
        </a:p>
      </dgm:t>
    </dgm:pt>
    <dgm:pt modelId="{69B7178C-F96E-46F4-ADCE-89DE4ED712A6}" type="sibTrans" cxnId="{E9AD7012-87B4-4D8E-B27F-3DC369E28DDD}">
      <dgm:prSet/>
      <dgm:spPr/>
      <dgm:t>
        <a:bodyPr/>
        <a:lstStyle/>
        <a:p>
          <a:endParaRPr lang="en-US"/>
        </a:p>
      </dgm:t>
    </dgm:pt>
    <dgm:pt modelId="{F2B98DCF-2D3F-484E-8C73-14B816290F1A}">
      <dgm:prSet phldrT="[Text]" custT="1"/>
      <dgm:spPr>
        <a:solidFill>
          <a:schemeClr val="accent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800" b="1" dirty="0" smtClean="0"/>
            <a:t>Economy by Nationalizing + </a:t>
          </a:r>
          <a:r>
            <a:rPr lang="en-US" sz="2800" b="1" dirty="0" smtClean="0"/>
            <a:t>NEP (temporary capitalism)</a:t>
          </a:r>
          <a:endParaRPr lang="en-US" sz="2800" b="1" dirty="0"/>
        </a:p>
      </dgm:t>
    </dgm:pt>
    <dgm:pt modelId="{C65E530C-82FD-4B25-9E8F-B0D3F9FEE3E4}" type="parTrans" cxnId="{6A3570D8-9219-4FF9-8EDB-AE166DCD9F5A}">
      <dgm:prSet/>
      <dgm:spPr/>
      <dgm:t>
        <a:bodyPr/>
        <a:lstStyle/>
        <a:p>
          <a:endParaRPr lang="en-US"/>
        </a:p>
      </dgm:t>
    </dgm:pt>
    <dgm:pt modelId="{2D1252C0-582D-4C44-9AAD-9D601D7FD8B7}" type="sibTrans" cxnId="{6A3570D8-9219-4FF9-8EDB-AE166DCD9F5A}">
      <dgm:prSet/>
      <dgm:spPr/>
      <dgm:t>
        <a:bodyPr/>
        <a:lstStyle/>
        <a:p>
          <a:endParaRPr lang="en-US"/>
        </a:p>
      </dgm:t>
    </dgm:pt>
    <dgm:pt modelId="{93C11810-5409-4FE2-95BE-E3E3B164A054}">
      <dgm:prSet phldrT="[Text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800" b="1" dirty="0" smtClean="0"/>
            <a:t>Eliminate </a:t>
          </a:r>
          <a:r>
            <a:rPr lang="en-US" sz="2800" b="1" dirty="0" smtClean="0"/>
            <a:t>past… Moscow!</a:t>
          </a:r>
          <a:endParaRPr lang="en-US" sz="2800" b="1" dirty="0"/>
        </a:p>
      </dgm:t>
    </dgm:pt>
    <dgm:pt modelId="{52B917F5-0921-4512-B52E-DD2684E4A2E9}" type="parTrans" cxnId="{491B1AAA-7D62-45E0-831D-F424FD13BEC5}">
      <dgm:prSet/>
      <dgm:spPr/>
      <dgm:t>
        <a:bodyPr/>
        <a:lstStyle/>
        <a:p>
          <a:endParaRPr lang="en-US"/>
        </a:p>
      </dgm:t>
    </dgm:pt>
    <dgm:pt modelId="{7A5A011A-A506-4FC4-8F91-E537D26684ED}" type="sibTrans" cxnId="{491B1AAA-7D62-45E0-831D-F424FD13BEC5}">
      <dgm:prSet/>
      <dgm:spPr/>
      <dgm:t>
        <a:bodyPr/>
        <a:lstStyle/>
        <a:p>
          <a:endParaRPr lang="en-US"/>
        </a:p>
      </dgm:t>
    </dgm:pt>
    <dgm:pt modelId="{D460E889-366E-4B34-8F6F-94A4BEE273CC}">
      <dgm:prSet phldrT="[Text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800" b="1" dirty="0" smtClean="0"/>
            <a:t>Cult of Personality</a:t>
          </a:r>
          <a:endParaRPr lang="en-US" sz="2800" b="1" dirty="0"/>
        </a:p>
      </dgm:t>
    </dgm:pt>
    <dgm:pt modelId="{B9B1B596-8FE5-47CF-ABE7-A1DE7B9C1C48}" type="parTrans" cxnId="{827877B0-1B0A-415E-ACFA-EF5783EDC4C1}">
      <dgm:prSet/>
      <dgm:spPr/>
      <dgm:t>
        <a:bodyPr/>
        <a:lstStyle/>
        <a:p>
          <a:endParaRPr lang="en-US"/>
        </a:p>
      </dgm:t>
    </dgm:pt>
    <dgm:pt modelId="{77189C23-FB62-49B2-A348-DF04770D10D9}" type="sibTrans" cxnId="{827877B0-1B0A-415E-ACFA-EF5783EDC4C1}">
      <dgm:prSet/>
      <dgm:spPr/>
      <dgm:t>
        <a:bodyPr/>
        <a:lstStyle/>
        <a:p>
          <a:endParaRPr lang="en-US"/>
        </a:p>
      </dgm:t>
    </dgm:pt>
    <dgm:pt modelId="{366D978D-64D3-4914-BA7B-D4892C686B70}" type="pres">
      <dgm:prSet presAssocID="{99DF9BFA-39D0-4D54-B350-5D44B01A83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9F7CD8-635D-427C-8209-415FD4DEB069}" type="pres">
      <dgm:prSet presAssocID="{B6B7AA25-2DBF-406C-A8CA-186466E6C32E}" presName="linNode" presStyleCnt="0"/>
      <dgm:spPr/>
    </dgm:pt>
    <dgm:pt modelId="{B9D874C8-4AF8-4927-B69A-97488202461B}" type="pres">
      <dgm:prSet presAssocID="{B6B7AA25-2DBF-406C-A8CA-186466E6C32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A211D-4809-4BF4-BCB3-7F967DAD3144}" type="pres">
      <dgm:prSet presAssocID="{B6B7AA25-2DBF-406C-A8CA-186466E6C32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8A956A-8D79-4926-87CD-B52DEFED4F23}" type="pres">
      <dgm:prSet presAssocID="{A4E9E0DB-DE1B-4E32-B782-8445127F84F9}" presName="sp" presStyleCnt="0"/>
      <dgm:spPr/>
    </dgm:pt>
    <dgm:pt modelId="{E2800B05-C044-49A3-8446-8A5EDC790366}" type="pres">
      <dgm:prSet presAssocID="{904E2765-3A01-4F22-92D1-072AF60B2D15}" presName="linNode" presStyleCnt="0"/>
      <dgm:spPr/>
    </dgm:pt>
    <dgm:pt modelId="{ECA9367E-82B6-45BF-80EC-905D33191F1C}" type="pres">
      <dgm:prSet presAssocID="{904E2765-3A01-4F22-92D1-072AF60B2D1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84EB6D-0B7A-40E5-B82E-12FF3EB04424}" type="pres">
      <dgm:prSet presAssocID="{904E2765-3A01-4F22-92D1-072AF60B2D15}" presName="descendantText" presStyleLbl="alignAccFollowNode1" presStyleIdx="1" presStyleCnt="3" custScaleY="122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9787D-18A0-43F6-8540-C21DB3892380}" type="pres">
      <dgm:prSet presAssocID="{86A930DC-428A-4814-B586-89E9A974677D}" presName="sp" presStyleCnt="0"/>
      <dgm:spPr/>
    </dgm:pt>
    <dgm:pt modelId="{A1788A7F-0ABE-4143-A88F-8C7FACB478E4}" type="pres">
      <dgm:prSet presAssocID="{79A5E576-B3D9-4046-90C8-FD1267D24CF7}" presName="linNode" presStyleCnt="0"/>
      <dgm:spPr/>
    </dgm:pt>
    <dgm:pt modelId="{457CC0FD-A798-4467-94FE-945A2EF66D3C}" type="pres">
      <dgm:prSet presAssocID="{79A5E576-B3D9-4046-90C8-FD1267D24CF7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1135A9-519B-438B-9B6E-F4157DB97A71}" type="pres">
      <dgm:prSet presAssocID="{79A5E576-B3D9-4046-90C8-FD1267D24CF7}" presName="descendantText" presStyleLbl="alignAccFollowNode1" presStyleIdx="2" presStyleCnt="3" custScaleY="1219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040173-1591-4EF9-BCC0-9C3F77B955E3}" srcId="{99DF9BFA-39D0-4D54-B350-5D44B01A8305}" destId="{904E2765-3A01-4F22-92D1-072AF60B2D15}" srcOrd="1" destOrd="0" parTransId="{A4CCC2B3-0420-4627-988D-590E7B4416AD}" sibTransId="{86A930DC-428A-4814-B586-89E9A974677D}"/>
    <dgm:cxn modelId="{CFEBBFE2-6DE5-40A2-B0CA-133E6874B9A0}" srcId="{79A5E576-B3D9-4046-90C8-FD1267D24CF7}" destId="{FE1A9A09-E47A-4704-BB7A-C27F444E3C81}" srcOrd="1" destOrd="0" parTransId="{ED3813C9-AAC7-46D7-A039-7C87C0FCA028}" sibTransId="{02195698-DC9C-4B76-9AD1-4669CFC3AA65}"/>
    <dgm:cxn modelId="{8799446B-E49B-4A7C-A0A2-0A4565E09482}" srcId="{B6B7AA25-2DBF-406C-A8CA-186466E6C32E}" destId="{A183CB8E-F644-45D9-8F96-4471B70068EE}" srcOrd="1" destOrd="0" parTransId="{595D8A3F-E1AD-4032-BB98-5432162590E5}" sibTransId="{2537DAD5-08A7-4ECB-8290-27548D619B8D}"/>
    <dgm:cxn modelId="{D626B07A-534E-4412-AFCA-FA02806E79A6}" srcId="{79A5E576-B3D9-4046-90C8-FD1267D24CF7}" destId="{79D268FB-5597-4502-BE5D-E87DD3E2FA50}" srcOrd="0" destOrd="0" parTransId="{BA8E876A-F9E6-4196-8D64-D0A7092B847E}" sibTransId="{3F78D37C-55B0-4351-A4FA-BE6B03C9CED8}"/>
    <dgm:cxn modelId="{4B4D12E9-DD5C-4BA1-89A4-CB84687784B6}" type="presOf" srcId="{79A5E576-B3D9-4046-90C8-FD1267D24CF7}" destId="{457CC0FD-A798-4467-94FE-945A2EF66D3C}" srcOrd="0" destOrd="0" presId="urn:microsoft.com/office/officeart/2005/8/layout/vList5"/>
    <dgm:cxn modelId="{AE6BBECB-E122-4D5F-86FB-D0DCFEDD5B39}" type="presOf" srcId="{D460E889-366E-4B34-8F6F-94A4BEE273CC}" destId="{891135A9-519B-438B-9B6E-F4157DB97A71}" srcOrd="0" destOrd="3" presId="urn:microsoft.com/office/officeart/2005/8/layout/vList5"/>
    <dgm:cxn modelId="{8A5B8928-658A-4409-8EB4-0FB56F9D7708}" srcId="{904E2765-3A01-4F22-92D1-072AF60B2D15}" destId="{CBC61AFC-FE84-42F7-BC86-49F39C0A4DE7}" srcOrd="0" destOrd="0" parTransId="{51361334-002A-4638-A731-96CB8743999B}" sibTransId="{07EA16FA-BE4F-4796-ABAE-DCC63B91F36F}"/>
    <dgm:cxn modelId="{6A3570D8-9219-4FF9-8EDB-AE166DCD9F5A}" srcId="{904E2765-3A01-4F22-92D1-072AF60B2D15}" destId="{F2B98DCF-2D3F-484E-8C73-14B816290F1A}" srcOrd="1" destOrd="0" parTransId="{C65E530C-82FD-4B25-9E8F-B0D3F9FEE3E4}" sibTransId="{2D1252C0-582D-4C44-9AAD-9D601D7FD8B7}"/>
    <dgm:cxn modelId="{95E920D2-5D1C-4BFE-9C16-26688BE7B3D6}" type="presOf" srcId="{FE1A9A09-E47A-4704-BB7A-C27F444E3C81}" destId="{891135A9-519B-438B-9B6E-F4157DB97A71}" srcOrd="0" destOrd="1" presId="urn:microsoft.com/office/officeart/2005/8/layout/vList5"/>
    <dgm:cxn modelId="{D7DA2A17-7C14-40A0-9837-34486BE4C835}" srcId="{99DF9BFA-39D0-4D54-B350-5D44B01A8305}" destId="{79A5E576-B3D9-4046-90C8-FD1267D24CF7}" srcOrd="2" destOrd="0" parTransId="{5E2E088C-8ECC-4C84-83EA-5619CB6D6E3B}" sibTransId="{B7FA501D-E3B7-450E-9D9A-64786BF9366F}"/>
    <dgm:cxn modelId="{CF7BDB85-3FA2-4868-8095-C32C78EFA914}" srcId="{99DF9BFA-39D0-4D54-B350-5D44B01A8305}" destId="{B6B7AA25-2DBF-406C-A8CA-186466E6C32E}" srcOrd="0" destOrd="0" parTransId="{444D37E7-4A39-45CE-992F-2200B6FF6CC0}" sibTransId="{A4E9E0DB-DE1B-4E32-B782-8445127F84F9}"/>
    <dgm:cxn modelId="{07C82F8D-C0C1-4158-8F03-BB5A4785A7DC}" type="presOf" srcId="{D6098B5C-D1B0-4AEA-8749-7130041082CA}" destId="{6184EB6D-0B7A-40E5-B82E-12FF3EB04424}" srcOrd="0" destOrd="2" presId="urn:microsoft.com/office/officeart/2005/8/layout/vList5"/>
    <dgm:cxn modelId="{B4281822-2364-485F-B939-FA80FD34F139}" type="presOf" srcId="{A183CB8E-F644-45D9-8F96-4471B70068EE}" destId="{D4FA211D-4809-4BF4-BCB3-7F967DAD3144}" srcOrd="0" destOrd="1" presId="urn:microsoft.com/office/officeart/2005/8/layout/vList5"/>
    <dgm:cxn modelId="{011AF0D6-22E0-4B36-986D-F138C98C5D07}" type="presOf" srcId="{B6B7AA25-2DBF-406C-A8CA-186466E6C32E}" destId="{B9D874C8-4AF8-4927-B69A-97488202461B}" srcOrd="0" destOrd="0" presId="urn:microsoft.com/office/officeart/2005/8/layout/vList5"/>
    <dgm:cxn modelId="{E9AD7012-87B4-4D8E-B27F-3DC369E28DDD}" srcId="{B6B7AA25-2DBF-406C-A8CA-186466E6C32E}" destId="{CE3C9790-BB19-477C-876C-E18092A225A2}" srcOrd="2" destOrd="0" parTransId="{E9A1F16B-1EE3-4FA2-A8C8-295C43A0EB6D}" sibTransId="{69B7178C-F96E-46F4-ADCE-89DE4ED712A6}"/>
    <dgm:cxn modelId="{12607DCC-CDBB-4016-89D2-EB2EDF5506C7}" type="presOf" srcId="{CE3C9790-BB19-477C-876C-E18092A225A2}" destId="{D4FA211D-4809-4BF4-BCB3-7F967DAD3144}" srcOrd="0" destOrd="2" presId="urn:microsoft.com/office/officeart/2005/8/layout/vList5"/>
    <dgm:cxn modelId="{7AF2E57A-E298-47AF-86F7-3FC3DD53A261}" srcId="{904E2765-3A01-4F22-92D1-072AF60B2D15}" destId="{D6098B5C-D1B0-4AEA-8749-7130041082CA}" srcOrd="2" destOrd="0" parTransId="{A8400C4B-DE15-443E-B212-96130C536D41}" sibTransId="{625F8403-F6FC-4DEA-ACAB-5705201F1386}"/>
    <dgm:cxn modelId="{E0E3A8BE-37EC-4D5D-B4AF-71315A7864FE}" type="presOf" srcId="{915A73F1-6B37-432B-98B3-241A11C20859}" destId="{D4FA211D-4809-4BF4-BCB3-7F967DAD3144}" srcOrd="0" destOrd="0" presId="urn:microsoft.com/office/officeart/2005/8/layout/vList5"/>
    <dgm:cxn modelId="{5BD958B6-5F26-4ACE-9323-9D0B6AF6305C}" type="presOf" srcId="{F2B98DCF-2D3F-484E-8C73-14B816290F1A}" destId="{6184EB6D-0B7A-40E5-B82E-12FF3EB04424}" srcOrd="0" destOrd="1" presId="urn:microsoft.com/office/officeart/2005/8/layout/vList5"/>
    <dgm:cxn modelId="{4EF7E3B7-0CF0-4B5C-A5E9-1FF171DC5DFB}" type="presOf" srcId="{93C11810-5409-4FE2-95BE-E3E3B164A054}" destId="{891135A9-519B-438B-9B6E-F4157DB97A71}" srcOrd="0" destOrd="2" presId="urn:microsoft.com/office/officeart/2005/8/layout/vList5"/>
    <dgm:cxn modelId="{827877B0-1B0A-415E-ACFA-EF5783EDC4C1}" srcId="{79A5E576-B3D9-4046-90C8-FD1267D24CF7}" destId="{D460E889-366E-4B34-8F6F-94A4BEE273CC}" srcOrd="3" destOrd="0" parTransId="{B9B1B596-8FE5-47CF-ABE7-A1DE7B9C1C48}" sibTransId="{77189C23-FB62-49B2-A348-DF04770D10D9}"/>
    <dgm:cxn modelId="{B3B6590D-BF3D-4386-9285-011AA00A9176}" type="presOf" srcId="{CBC61AFC-FE84-42F7-BC86-49F39C0A4DE7}" destId="{6184EB6D-0B7A-40E5-B82E-12FF3EB04424}" srcOrd="0" destOrd="0" presId="urn:microsoft.com/office/officeart/2005/8/layout/vList5"/>
    <dgm:cxn modelId="{491B1AAA-7D62-45E0-831D-F424FD13BEC5}" srcId="{79A5E576-B3D9-4046-90C8-FD1267D24CF7}" destId="{93C11810-5409-4FE2-95BE-E3E3B164A054}" srcOrd="2" destOrd="0" parTransId="{52B917F5-0921-4512-B52E-DD2684E4A2E9}" sibTransId="{7A5A011A-A506-4FC4-8F91-E537D26684ED}"/>
    <dgm:cxn modelId="{0559762C-AE8C-4C88-A1D9-335AD0C2021F}" srcId="{B6B7AA25-2DBF-406C-A8CA-186466E6C32E}" destId="{915A73F1-6B37-432B-98B3-241A11C20859}" srcOrd="0" destOrd="0" parTransId="{58065C1B-06A8-45D9-864B-3D1BFF98BDDD}" sibTransId="{12DBDA5A-CD90-4463-B4FE-A3D36085ED5A}"/>
    <dgm:cxn modelId="{E2F5E534-3A0B-4236-9EA5-81F89C5963E0}" type="presOf" srcId="{904E2765-3A01-4F22-92D1-072AF60B2D15}" destId="{ECA9367E-82B6-45BF-80EC-905D33191F1C}" srcOrd="0" destOrd="0" presId="urn:microsoft.com/office/officeart/2005/8/layout/vList5"/>
    <dgm:cxn modelId="{CA7C8225-84EF-4938-B393-B3E727A82C42}" type="presOf" srcId="{99DF9BFA-39D0-4D54-B350-5D44B01A8305}" destId="{366D978D-64D3-4914-BA7B-D4892C686B70}" srcOrd="0" destOrd="0" presId="urn:microsoft.com/office/officeart/2005/8/layout/vList5"/>
    <dgm:cxn modelId="{45936F39-5383-4103-A5F2-0C041160AEF6}" type="presOf" srcId="{79D268FB-5597-4502-BE5D-E87DD3E2FA50}" destId="{891135A9-519B-438B-9B6E-F4157DB97A71}" srcOrd="0" destOrd="0" presId="urn:microsoft.com/office/officeart/2005/8/layout/vList5"/>
    <dgm:cxn modelId="{68E7EDDD-D5D6-47DD-A331-B45BD10FACAD}" type="presParOf" srcId="{366D978D-64D3-4914-BA7B-D4892C686B70}" destId="{639F7CD8-635D-427C-8209-415FD4DEB069}" srcOrd="0" destOrd="0" presId="urn:microsoft.com/office/officeart/2005/8/layout/vList5"/>
    <dgm:cxn modelId="{6E92E0BC-CAA0-4DB5-8831-1070BD01CE88}" type="presParOf" srcId="{639F7CD8-635D-427C-8209-415FD4DEB069}" destId="{B9D874C8-4AF8-4927-B69A-97488202461B}" srcOrd="0" destOrd="0" presId="urn:microsoft.com/office/officeart/2005/8/layout/vList5"/>
    <dgm:cxn modelId="{678AE0C5-B0BC-45CA-95A4-958DA894D456}" type="presParOf" srcId="{639F7CD8-635D-427C-8209-415FD4DEB069}" destId="{D4FA211D-4809-4BF4-BCB3-7F967DAD3144}" srcOrd="1" destOrd="0" presId="urn:microsoft.com/office/officeart/2005/8/layout/vList5"/>
    <dgm:cxn modelId="{EB65D0A0-C70F-4EC6-B0B9-5BEF5C717809}" type="presParOf" srcId="{366D978D-64D3-4914-BA7B-D4892C686B70}" destId="{1A8A956A-8D79-4926-87CD-B52DEFED4F23}" srcOrd="1" destOrd="0" presId="urn:microsoft.com/office/officeart/2005/8/layout/vList5"/>
    <dgm:cxn modelId="{98343618-3640-419F-AEFF-C775D655662C}" type="presParOf" srcId="{366D978D-64D3-4914-BA7B-D4892C686B70}" destId="{E2800B05-C044-49A3-8446-8A5EDC790366}" srcOrd="2" destOrd="0" presId="urn:microsoft.com/office/officeart/2005/8/layout/vList5"/>
    <dgm:cxn modelId="{349561A1-8892-4B4F-B9DB-DFE4EEC39D07}" type="presParOf" srcId="{E2800B05-C044-49A3-8446-8A5EDC790366}" destId="{ECA9367E-82B6-45BF-80EC-905D33191F1C}" srcOrd="0" destOrd="0" presId="urn:microsoft.com/office/officeart/2005/8/layout/vList5"/>
    <dgm:cxn modelId="{C85BB515-C50B-41AE-BE22-25D7D4E4C25A}" type="presParOf" srcId="{E2800B05-C044-49A3-8446-8A5EDC790366}" destId="{6184EB6D-0B7A-40E5-B82E-12FF3EB04424}" srcOrd="1" destOrd="0" presId="urn:microsoft.com/office/officeart/2005/8/layout/vList5"/>
    <dgm:cxn modelId="{5049151C-4E16-4A23-AFC4-A483AABD9D9C}" type="presParOf" srcId="{366D978D-64D3-4914-BA7B-D4892C686B70}" destId="{2749787D-18A0-43F6-8540-C21DB3892380}" srcOrd="3" destOrd="0" presId="urn:microsoft.com/office/officeart/2005/8/layout/vList5"/>
    <dgm:cxn modelId="{F0A46EE4-E6B5-4B82-A43C-C7961E987FE1}" type="presParOf" srcId="{366D978D-64D3-4914-BA7B-D4892C686B70}" destId="{A1788A7F-0ABE-4143-A88F-8C7FACB478E4}" srcOrd="4" destOrd="0" presId="urn:microsoft.com/office/officeart/2005/8/layout/vList5"/>
    <dgm:cxn modelId="{EE563772-D99B-492D-BFAE-727D9C137494}" type="presParOf" srcId="{A1788A7F-0ABE-4143-A88F-8C7FACB478E4}" destId="{457CC0FD-A798-4467-94FE-945A2EF66D3C}" srcOrd="0" destOrd="0" presId="urn:microsoft.com/office/officeart/2005/8/layout/vList5"/>
    <dgm:cxn modelId="{CA384AF5-922C-4EF8-9952-EE44AEB79CB4}" type="presParOf" srcId="{A1788A7F-0ABE-4143-A88F-8C7FACB478E4}" destId="{891135A9-519B-438B-9B6E-F4157DB97A7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1528EB-77F1-455C-B058-ABC3740B684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9BE893-A6FB-4945-ACBA-0E4D1057888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Life under Stalin</a:t>
          </a:r>
          <a:endParaRPr lang="en-US" dirty="0"/>
        </a:p>
      </dgm:t>
    </dgm:pt>
    <dgm:pt modelId="{89C25C73-2B73-4C39-B505-2CED825A28F6}" type="parTrans" cxnId="{B86A24B2-2A87-4EEE-B0C7-412210C5CD8E}">
      <dgm:prSet/>
      <dgm:spPr/>
      <dgm:t>
        <a:bodyPr/>
        <a:lstStyle/>
        <a:p>
          <a:endParaRPr lang="en-US"/>
        </a:p>
      </dgm:t>
    </dgm:pt>
    <dgm:pt modelId="{EB7501B1-3C25-4603-AF75-ACDB3A37D851}" type="sibTrans" cxnId="{B86A24B2-2A87-4EEE-B0C7-412210C5CD8E}">
      <dgm:prSet/>
      <dgm:spPr/>
      <dgm:t>
        <a:bodyPr/>
        <a:lstStyle/>
        <a:p>
          <a:endParaRPr lang="en-US"/>
        </a:p>
      </dgm:t>
    </dgm:pt>
    <dgm:pt modelId="{52FA274B-9C3F-4B4D-9AFC-1ECD667E27C3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b="1" u="sng" dirty="0" smtClean="0"/>
            <a:t>Collectivization</a:t>
          </a:r>
        </a:p>
        <a:p>
          <a:r>
            <a:rPr lang="en-US" b="1" dirty="0" smtClean="0"/>
            <a:t>Land Seizure</a:t>
          </a:r>
        </a:p>
        <a:p>
          <a:r>
            <a:rPr lang="en-US" b="1" dirty="0" smtClean="0"/>
            <a:t>Modernization</a:t>
          </a:r>
        </a:p>
        <a:p>
          <a:r>
            <a:rPr lang="en-US" b="1" dirty="0" smtClean="0"/>
            <a:t>Export Food</a:t>
          </a:r>
        </a:p>
        <a:p>
          <a:r>
            <a:rPr lang="en-US" b="1" dirty="0" smtClean="0"/>
            <a:t>Life No Better</a:t>
          </a:r>
          <a:endParaRPr lang="en-US" b="1" dirty="0"/>
        </a:p>
      </dgm:t>
    </dgm:pt>
    <dgm:pt modelId="{18061F11-4FC9-4399-910F-3AC28841DF50}" type="parTrans" cxnId="{61999C18-8B50-48E4-AAA8-7F20BE5A7729}">
      <dgm:prSet/>
      <dgm:spPr/>
      <dgm:t>
        <a:bodyPr/>
        <a:lstStyle/>
        <a:p>
          <a:endParaRPr lang="en-US"/>
        </a:p>
      </dgm:t>
    </dgm:pt>
    <dgm:pt modelId="{159B2EC1-7C1B-4F0F-A4A3-A92A6C52A199}" type="sibTrans" cxnId="{61999C18-8B50-48E4-AAA8-7F20BE5A7729}">
      <dgm:prSet/>
      <dgm:spPr/>
      <dgm:t>
        <a:bodyPr/>
        <a:lstStyle/>
        <a:p>
          <a:endParaRPr lang="en-US"/>
        </a:p>
      </dgm:t>
    </dgm:pt>
    <dgm:pt modelId="{BEBCF5D4-4AFB-4E32-BA0D-1884C57E3173}">
      <dgm:prSet phldrT="[Text]"/>
      <dgm:spPr/>
      <dgm:t>
        <a:bodyPr/>
        <a:lstStyle/>
        <a:p>
          <a:r>
            <a:rPr lang="en-US" b="1" u="sng" dirty="0" smtClean="0"/>
            <a:t>Industrialization</a:t>
          </a:r>
        </a:p>
        <a:p>
          <a:r>
            <a:rPr lang="en-US" b="1" dirty="0" smtClean="0"/>
            <a:t>USSR Catch –Up</a:t>
          </a:r>
        </a:p>
        <a:p>
          <a:r>
            <a:rPr lang="en-US" b="1" dirty="0" smtClean="0"/>
            <a:t>5 Year Plan</a:t>
          </a:r>
        </a:p>
        <a:p>
          <a:r>
            <a:rPr lang="en-US" b="1" dirty="0" smtClean="0"/>
            <a:t>Quota</a:t>
          </a:r>
        </a:p>
        <a:p>
          <a:r>
            <a:rPr lang="en-US" b="1" dirty="0" smtClean="0"/>
            <a:t>Consumer Suffers</a:t>
          </a:r>
          <a:endParaRPr lang="en-US" b="1" dirty="0"/>
        </a:p>
      </dgm:t>
    </dgm:pt>
    <dgm:pt modelId="{271E6B7D-B1EA-4776-91F0-86C0BF780BA6}" type="parTrans" cxnId="{4BD2EFDE-7671-454A-BA0B-90498016C18C}">
      <dgm:prSet/>
      <dgm:spPr/>
      <dgm:t>
        <a:bodyPr/>
        <a:lstStyle/>
        <a:p>
          <a:endParaRPr lang="en-US"/>
        </a:p>
      </dgm:t>
    </dgm:pt>
    <dgm:pt modelId="{D130A918-BD96-4DCD-A469-BAC8B6E99381}" type="sibTrans" cxnId="{4BD2EFDE-7671-454A-BA0B-90498016C18C}">
      <dgm:prSet/>
      <dgm:spPr/>
      <dgm:t>
        <a:bodyPr/>
        <a:lstStyle/>
        <a:p>
          <a:endParaRPr lang="en-US"/>
        </a:p>
      </dgm:t>
    </dgm:pt>
    <dgm:pt modelId="{508F8BE5-03D0-4C03-B731-ED2A325FE2C8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b="1" u="sng" dirty="0" smtClean="0"/>
            <a:t>Terrorize Opposition</a:t>
          </a:r>
        </a:p>
        <a:p>
          <a:r>
            <a:rPr lang="en-US" b="1" dirty="0" smtClean="0"/>
            <a:t>Murder </a:t>
          </a:r>
        </a:p>
        <a:p>
          <a:r>
            <a:rPr lang="en-US" b="1" dirty="0" smtClean="0"/>
            <a:t>Gulags</a:t>
          </a:r>
        </a:p>
        <a:p>
          <a:r>
            <a:rPr lang="en-US" b="1" dirty="0" smtClean="0"/>
            <a:t>Great Purge: ‘30s</a:t>
          </a:r>
          <a:endParaRPr lang="en-US" b="1" dirty="0"/>
        </a:p>
      </dgm:t>
    </dgm:pt>
    <dgm:pt modelId="{E27D6D1F-C1D1-46BE-B6CF-276A0C60A5BF}" type="parTrans" cxnId="{88A9A145-A1BC-4784-B525-A78D1AD20579}">
      <dgm:prSet/>
      <dgm:spPr/>
      <dgm:t>
        <a:bodyPr/>
        <a:lstStyle/>
        <a:p>
          <a:endParaRPr lang="en-US"/>
        </a:p>
      </dgm:t>
    </dgm:pt>
    <dgm:pt modelId="{BF95156A-323C-4172-A26B-2EDD1972CF78}" type="sibTrans" cxnId="{88A9A145-A1BC-4784-B525-A78D1AD20579}">
      <dgm:prSet/>
      <dgm:spPr/>
      <dgm:t>
        <a:bodyPr/>
        <a:lstStyle/>
        <a:p>
          <a:endParaRPr lang="en-US"/>
        </a:p>
      </dgm:t>
    </dgm:pt>
    <dgm:pt modelId="{A46195D6-8618-4B0F-B4FA-BD256B431762}" type="pres">
      <dgm:prSet presAssocID="{3C1528EB-77F1-455C-B058-ABC3740B684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B681CC9-B46D-4A69-821B-9F23CBB0FA87}" type="pres">
      <dgm:prSet presAssocID="{8E9BE893-A6FB-4945-ACBA-0E4D10578884}" presName="roof" presStyleLbl="dkBgShp" presStyleIdx="0" presStyleCnt="2" custAng="10800000" custFlipVert="1" custScaleY="67821"/>
      <dgm:spPr/>
      <dgm:t>
        <a:bodyPr/>
        <a:lstStyle/>
        <a:p>
          <a:endParaRPr lang="en-US"/>
        </a:p>
      </dgm:t>
    </dgm:pt>
    <dgm:pt modelId="{06439D22-BBE8-4993-B0B9-7D9A37A8D699}" type="pres">
      <dgm:prSet presAssocID="{8E9BE893-A6FB-4945-ACBA-0E4D10578884}" presName="pillars" presStyleCnt="0"/>
      <dgm:spPr/>
    </dgm:pt>
    <dgm:pt modelId="{0FC6955F-A598-42AC-B961-6E469D73661A}" type="pres">
      <dgm:prSet presAssocID="{8E9BE893-A6FB-4945-ACBA-0E4D10578884}" presName="pillar1" presStyleLbl="node1" presStyleIdx="0" presStyleCnt="3" custScaleY="113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BA6439-A7C5-427B-8114-A865D7B47507}" type="pres">
      <dgm:prSet presAssocID="{BEBCF5D4-4AFB-4E32-BA0D-1884C57E3173}" presName="pillarX" presStyleLbl="node1" presStyleIdx="1" presStyleCnt="3" custScaleY="113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FB5BB5-7C81-4F81-B74D-BEECF269CEC8}" type="pres">
      <dgm:prSet presAssocID="{508F8BE5-03D0-4C03-B731-ED2A325FE2C8}" presName="pillarX" presStyleLbl="node1" presStyleIdx="2" presStyleCnt="3" custScaleY="113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90D52-BEA8-4420-8CCA-FCA23936A85E}" type="pres">
      <dgm:prSet presAssocID="{8E9BE893-A6FB-4945-ACBA-0E4D10578884}" presName="base" presStyleLbl="dkBgShp" presStyleIdx="1" presStyleCnt="2"/>
      <dgm:spPr/>
    </dgm:pt>
  </dgm:ptLst>
  <dgm:cxnLst>
    <dgm:cxn modelId="{4BD2EFDE-7671-454A-BA0B-90498016C18C}" srcId="{8E9BE893-A6FB-4945-ACBA-0E4D10578884}" destId="{BEBCF5D4-4AFB-4E32-BA0D-1884C57E3173}" srcOrd="1" destOrd="0" parTransId="{271E6B7D-B1EA-4776-91F0-86C0BF780BA6}" sibTransId="{D130A918-BD96-4DCD-A469-BAC8B6E99381}"/>
    <dgm:cxn modelId="{61999C18-8B50-48E4-AAA8-7F20BE5A7729}" srcId="{8E9BE893-A6FB-4945-ACBA-0E4D10578884}" destId="{52FA274B-9C3F-4B4D-9AFC-1ECD667E27C3}" srcOrd="0" destOrd="0" parTransId="{18061F11-4FC9-4399-910F-3AC28841DF50}" sibTransId="{159B2EC1-7C1B-4F0F-A4A3-A92A6C52A199}"/>
    <dgm:cxn modelId="{3F587148-0ACF-4B13-86B1-0BE9136C8376}" type="presOf" srcId="{8E9BE893-A6FB-4945-ACBA-0E4D10578884}" destId="{AB681CC9-B46D-4A69-821B-9F23CBB0FA87}" srcOrd="0" destOrd="0" presId="urn:microsoft.com/office/officeart/2005/8/layout/hList3"/>
    <dgm:cxn modelId="{BEFA7422-4AAF-4F02-9BE1-BF22A179F0D6}" type="presOf" srcId="{508F8BE5-03D0-4C03-B731-ED2A325FE2C8}" destId="{7CFB5BB5-7C81-4F81-B74D-BEECF269CEC8}" srcOrd="0" destOrd="0" presId="urn:microsoft.com/office/officeart/2005/8/layout/hList3"/>
    <dgm:cxn modelId="{84E46CD6-B444-4D23-99BD-7F60BFEB639B}" type="presOf" srcId="{BEBCF5D4-4AFB-4E32-BA0D-1884C57E3173}" destId="{AFBA6439-A7C5-427B-8114-A865D7B47507}" srcOrd="0" destOrd="0" presId="urn:microsoft.com/office/officeart/2005/8/layout/hList3"/>
    <dgm:cxn modelId="{4778329C-08E4-43DC-AFDE-6815D6F82EEB}" type="presOf" srcId="{52FA274B-9C3F-4B4D-9AFC-1ECD667E27C3}" destId="{0FC6955F-A598-42AC-B961-6E469D73661A}" srcOrd="0" destOrd="0" presId="urn:microsoft.com/office/officeart/2005/8/layout/hList3"/>
    <dgm:cxn modelId="{8598CB80-9513-4176-8676-8A59002256E8}" type="presOf" srcId="{3C1528EB-77F1-455C-B058-ABC3740B6846}" destId="{A46195D6-8618-4B0F-B4FA-BD256B431762}" srcOrd="0" destOrd="0" presId="urn:microsoft.com/office/officeart/2005/8/layout/hList3"/>
    <dgm:cxn modelId="{88A9A145-A1BC-4784-B525-A78D1AD20579}" srcId="{8E9BE893-A6FB-4945-ACBA-0E4D10578884}" destId="{508F8BE5-03D0-4C03-B731-ED2A325FE2C8}" srcOrd="2" destOrd="0" parTransId="{E27D6D1F-C1D1-46BE-B6CF-276A0C60A5BF}" sibTransId="{BF95156A-323C-4172-A26B-2EDD1972CF78}"/>
    <dgm:cxn modelId="{B86A24B2-2A87-4EEE-B0C7-412210C5CD8E}" srcId="{3C1528EB-77F1-455C-B058-ABC3740B6846}" destId="{8E9BE893-A6FB-4945-ACBA-0E4D10578884}" srcOrd="0" destOrd="0" parTransId="{89C25C73-2B73-4C39-B505-2CED825A28F6}" sibTransId="{EB7501B1-3C25-4603-AF75-ACDB3A37D851}"/>
    <dgm:cxn modelId="{6E0A87DC-8DEE-4277-8065-3F3089C5F53F}" type="presParOf" srcId="{A46195D6-8618-4B0F-B4FA-BD256B431762}" destId="{AB681CC9-B46D-4A69-821B-9F23CBB0FA87}" srcOrd="0" destOrd="0" presId="urn:microsoft.com/office/officeart/2005/8/layout/hList3"/>
    <dgm:cxn modelId="{558CFC02-AE96-44BD-A3F2-44A3D749E370}" type="presParOf" srcId="{A46195D6-8618-4B0F-B4FA-BD256B431762}" destId="{06439D22-BBE8-4993-B0B9-7D9A37A8D699}" srcOrd="1" destOrd="0" presId="urn:microsoft.com/office/officeart/2005/8/layout/hList3"/>
    <dgm:cxn modelId="{A3947E38-788F-480D-80E8-1880DBF64886}" type="presParOf" srcId="{06439D22-BBE8-4993-B0B9-7D9A37A8D699}" destId="{0FC6955F-A598-42AC-B961-6E469D73661A}" srcOrd="0" destOrd="0" presId="urn:microsoft.com/office/officeart/2005/8/layout/hList3"/>
    <dgm:cxn modelId="{59F1EB28-CDD3-4B03-9583-D294D50AEA28}" type="presParOf" srcId="{06439D22-BBE8-4993-B0B9-7D9A37A8D699}" destId="{AFBA6439-A7C5-427B-8114-A865D7B47507}" srcOrd="1" destOrd="0" presId="urn:microsoft.com/office/officeart/2005/8/layout/hList3"/>
    <dgm:cxn modelId="{D0393BA5-5101-4B95-9821-6C95A9F3B9F5}" type="presParOf" srcId="{06439D22-BBE8-4993-B0B9-7D9A37A8D699}" destId="{7CFB5BB5-7C81-4F81-B74D-BEECF269CEC8}" srcOrd="2" destOrd="0" presId="urn:microsoft.com/office/officeart/2005/8/layout/hList3"/>
    <dgm:cxn modelId="{4600A9D3-AE37-4135-BBE2-0DA656523086}" type="presParOf" srcId="{A46195D6-8618-4B0F-B4FA-BD256B431762}" destId="{A1990D52-BEA8-4420-8CCA-FCA23936A85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41D001-99D1-493C-AF3E-A4729EE6EA81}">
      <dsp:nvSpPr>
        <dsp:cNvPr id="0" name=""/>
        <dsp:cNvSpPr/>
      </dsp:nvSpPr>
      <dsp:spPr>
        <a:xfrm>
          <a:off x="9282" y="0"/>
          <a:ext cx="2604241" cy="5562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>
                  <a:lumMod val="85000"/>
                </a:schemeClr>
              </a:solidFill>
            </a:rPr>
            <a:t>Causes</a:t>
          </a:r>
          <a:endParaRPr lang="en-US" sz="2400" b="1" kern="1200" dirty="0">
            <a:solidFill>
              <a:schemeClr val="bg1">
                <a:lumMod val="85000"/>
              </a:schemeClr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Discontent w/ Romanov rule</a:t>
          </a:r>
          <a:endParaRPr lang="en-US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Rich-Poor Gap between nobility &amp; peasants</a:t>
          </a:r>
          <a:endParaRPr lang="en-US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Revolutionary ideas</a:t>
          </a:r>
          <a:endParaRPr lang="en-US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Weak leadership </a:t>
          </a:r>
          <a:endParaRPr lang="en-US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Humiliation in Russo-Jap War &amp; WW1</a:t>
          </a:r>
          <a:endParaRPr lang="en-US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Lenin returns</a:t>
          </a:r>
          <a:endParaRPr lang="en-US" sz="2400" b="1" kern="1200" dirty="0"/>
        </a:p>
      </dsp:txBody>
      <dsp:txXfrm>
        <a:off x="9282" y="0"/>
        <a:ext cx="2604241" cy="5562600"/>
      </dsp:txXfrm>
    </dsp:sp>
    <dsp:sp modelId="{E52FE5F1-E429-473F-839D-1DE7D954060C}">
      <dsp:nvSpPr>
        <dsp:cNvPr id="0" name=""/>
        <dsp:cNvSpPr/>
      </dsp:nvSpPr>
      <dsp:spPr>
        <a:xfrm rot="21318558">
          <a:off x="2880533" y="2470147"/>
          <a:ext cx="333718" cy="360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21318558">
        <a:off x="2880533" y="2470147"/>
        <a:ext cx="333718" cy="360482"/>
      </dsp:txXfrm>
    </dsp:sp>
    <dsp:sp modelId="{129793C1-A6FD-4281-97E6-72A4C8D5960D}">
      <dsp:nvSpPr>
        <dsp:cNvPr id="0" name=""/>
        <dsp:cNvSpPr/>
      </dsp:nvSpPr>
      <dsp:spPr>
        <a:xfrm>
          <a:off x="3241072" y="76188"/>
          <a:ext cx="1712831" cy="4953017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00"/>
              </a:solidFill>
            </a:rPr>
            <a:t>Russian Revolution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00"/>
              </a:solidFill>
            </a:rPr>
            <a:t> 1917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solidFill>
              <a:srgbClr val="FFFF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66"/>
              </a:solidFill>
            </a:rPr>
            <a:t>March Revolution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solidFill>
              <a:srgbClr val="FFFF66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66"/>
              </a:solidFill>
            </a:rPr>
            <a:t>Bolshevik Revolution</a:t>
          </a:r>
          <a:endParaRPr lang="en-US" sz="2400" kern="1200" dirty="0">
            <a:solidFill>
              <a:srgbClr val="FFFF00"/>
            </a:solidFill>
          </a:endParaRPr>
        </a:p>
      </dsp:txBody>
      <dsp:txXfrm>
        <a:off x="3241072" y="76188"/>
        <a:ext cx="1712831" cy="4953017"/>
      </dsp:txXfrm>
    </dsp:sp>
    <dsp:sp modelId="{BBFA4C51-2738-44FD-890B-97E233E7C411}">
      <dsp:nvSpPr>
        <dsp:cNvPr id="0" name=""/>
        <dsp:cNvSpPr/>
      </dsp:nvSpPr>
      <dsp:spPr>
        <a:xfrm rot="277304">
          <a:off x="5167610" y="2464843"/>
          <a:ext cx="281641" cy="360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277304">
        <a:off x="5167610" y="2464843"/>
        <a:ext cx="281641" cy="360482"/>
      </dsp:txXfrm>
    </dsp:sp>
    <dsp:sp modelId="{0065100B-58CD-4914-8A40-422B0A26F741}">
      <dsp:nvSpPr>
        <dsp:cNvPr id="0" name=""/>
        <dsp:cNvSpPr/>
      </dsp:nvSpPr>
      <dsp:spPr>
        <a:xfrm>
          <a:off x="5483575" y="0"/>
          <a:ext cx="2883514" cy="556260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002060"/>
              </a:solidFill>
            </a:rPr>
            <a:t>Effects</a:t>
          </a:r>
          <a:endParaRPr lang="en-US" sz="2200" b="1" kern="1200" dirty="0">
            <a:solidFill>
              <a:srgbClr val="002060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dirty="0" smtClean="0">
              <a:solidFill>
                <a:schemeClr val="tx1"/>
              </a:solidFill>
            </a:rPr>
            <a:t>Nicholas II Abdicates</a:t>
          </a:r>
          <a:endParaRPr lang="en-US" sz="2200" b="1" kern="1200" dirty="0">
            <a:solidFill>
              <a:schemeClr val="tx1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dirty="0" smtClean="0">
              <a:solidFill>
                <a:schemeClr val="tx1"/>
              </a:solidFill>
            </a:rPr>
            <a:t>Democracy v. Communism</a:t>
          </a:r>
          <a:endParaRPr lang="en-US" sz="2200" b="1" kern="1200" dirty="0">
            <a:solidFill>
              <a:schemeClr val="tx1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dirty="0" smtClean="0">
              <a:solidFill>
                <a:schemeClr val="tx1"/>
              </a:solidFill>
            </a:rPr>
            <a:t>Provisional </a:t>
          </a:r>
          <a:r>
            <a:rPr lang="en-US" sz="2200" b="1" kern="1200" dirty="0" err="1" smtClean="0">
              <a:solidFill>
                <a:schemeClr val="tx1"/>
              </a:solidFill>
            </a:rPr>
            <a:t>Gov’t</a:t>
          </a:r>
          <a:r>
            <a:rPr lang="en-US" sz="2200" b="1" kern="1200" dirty="0" smtClean="0">
              <a:solidFill>
                <a:schemeClr val="tx1"/>
              </a:solidFill>
            </a:rPr>
            <a:t>  Kerensky = WW1</a:t>
          </a:r>
          <a:endParaRPr lang="en-US" sz="2200" b="1" kern="1200" dirty="0">
            <a:solidFill>
              <a:schemeClr val="tx1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dirty="0" smtClean="0">
              <a:solidFill>
                <a:schemeClr val="tx1"/>
              </a:solidFill>
            </a:rPr>
            <a:t>Riots</a:t>
          </a:r>
          <a:endParaRPr lang="en-US" sz="2200" b="1" kern="1200" dirty="0">
            <a:solidFill>
              <a:schemeClr val="tx1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dirty="0" smtClean="0">
              <a:solidFill>
                <a:schemeClr val="tx1"/>
              </a:solidFill>
            </a:rPr>
            <a:t>Bolsheviks + Soviets revolt</a:t>
          </a:r>
          <a:endParaRPr lang="en-US" sz="2200" b="1" kern="1200" dirty="0">
            <a:solidFill>
              <a:schemeClr val="tx1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dirty="0" smtClean="0">
              <a:solidFill>
                <a:schemeClr val="tx1"/>
              </a:solidFill>
            </a:rPr>
            <a:t>Lenin “USSR!”</a:t>
          </a:r>
          <a:endParaRPr lang="en-US" sz="2200" b="1" kern="1200" dirty="0">
            <a:solidFill>
              <a:schemeClr val="tx1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dirty="0" smtClean="0">
              <a:solidFill>
                <a:schemeClr val="tx1"/>
              </a:solidFill>
            </a:rPr>
            <a:t>Civil War 1917-20  </a:t>
          </a:r>
          <a:r>
            <a:rPr lang="en-US" sz="2200" b="1" kern="1200" dirty="0" smtClean="0">
              <a:solidFill>
                <a:srgbClr val="FF0000"/>
              </a:solidFill>
            </a:rPr>
            <a:t>Reds </a:t>
          </a:r>
          <a:r>
            <a:rPr lang="en-US" sz="2200" b="1" kern="1200" dirty="0" smtClean="0">
              <a:solidFill>
                <a:schemeClr val="tx1"/>
              </a:solidFill>
            </a:rPr>
            <a:t>vs. </a:t>
          </a:r>
          <a:r>
            <a:rPr lang="en-US" sz="2200" b="1" kern="1200" dirty="0" smtClean="0">
              <a:solidFill>
                <a:schemeClr val="bg1"/>
              </a:solidFill>
            </a:rPr>
            <a:t>White</a:t>
          </a:r>
          <a:endParaRPr lang="en-US" sz="2200" b="1" kern="1200" dirty="0">
            <a:solidFill>
              <a:schemeClr val="bg1"/>
            </a:solidFill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dirty="0" smtClean="0">
              <a:solidFill>
                <a:schemeClr val="tx1"/>
              </a:solidFill>
            </a:rPr>
            <a:t>Lenin proclaims “Dictatorship of the Proletariat”</a:t>
          </a:r>
          <a:endParaRPr lang="en-US" sz="2200" b="1" kern="1200" dirty="0">
            <a:solidFill>
              <a:schemeClr val="tx1"/>
            </a:solidFill>
          </a:endParaRPr>
        </a:p>
      </dsp:txBody>
      <dsp:txXfrm>
        <a:off x="5483575" y="0"/>
        <a:ext cx="2883514" cy="5562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FA211D-4809-4BF4-BCB3-7F967DAD3144}">
      <dsp:nvSpPr>
        <dsp:cNvPr id="0" name=""/>
        <dsp:cNvSpPr/>
      </dsp:nvSpPr>
      <dsp:spPr>
        <a:xfrm rot="5400000">
          <a:off x="5189970" y="-1880742"/>
          <a:ext cx="1434107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/>
            <a:t>By murder of Romanovs</a:t>
          </a:r>
          <a:endParaRPr lang="en-U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/>
            <a:t>By persecuting Church</a:t>
          </a:r>
          <a:endParaRPr lang="en-U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/>
            <a:t>By crushing dissent</a:t>
          </a:r>
          <a:endParaRPr lang="en-US" sz="2800" b="1" kern="1200" dirty="0"/>
        </a:p>
      </dsp:txBody>
      <dsp:txXfrm rot="5400000">
        <a:off x="5189970" y="-1880742"/>
        <a:ext cx="1434107" cy="5559552"/>
      </dsp:txXfrm>
    </dsp:sp>
    <dsp:sp modelId="{B9D874C8-4AF8-4927-B69A-97488202461B}">
      <dsp:nvSpPr>
        <dsp:cNvPr id="0" name=""/>
        <dsp:cNvSpPr/>
      </dsp:nvSpPr>
      <dsp:spPr>
        <a:xfrm>
          <a:off x="0" y="2716"/>
          <a:ext cx="3127248" cy="17926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Eliminate Opposition</a:t>
          </a:r>
          <a:endParaRPr lang="en-US" sz="4300" kern="1200" dirty="0"/>
        </a:p>
      </dsp:txBody>
      <dsp:txXfrm>
        <a:off x="0" y="2716"/>
        <a:ext cx="3127248" cy="1792634"/>
      </dsp:txXfrm>
    </dsp:sp>
    <dsp:sp modelId="{6184EB6D-0B7A-40E5-B82E-12FF3EB04424}">
      <dsp:nvSpPr>
        <dsp:cNvPr id="0" name=""/>
        <dsp:cNvSpPr/>
      </dsp:nvSpPr>
      <dsp:spPr>
        <a:xfrm rot="5400000">
          <a:off x="5030726" y="1523"/>
          <a:ext cx="1752594" cy="5559552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/>
            <a:t>Government by Bolshevik rule</a:t>
          </a:r>
          <a:endParaRPr lang="en-U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/>
            <a:t>Economy by Nationalizing + </a:t>
          </a:r>
          <a:r>
            <a:rPr lang="en-US" sz="2800" b="1" kern="1200" dirty="0" smtClean="0"/>
            <a:t>NEP (temporary capitalism)</a:t>
          </a:r>
          <a:endParaRPr lang="en-U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/>
            <a:t>Info </a:t>
          </a:r>
          <a:r>
            <a:rPr lang="en-US" sz="2800" b="1" kern="1200" dirty="0" smtClean="0"/>
            <a:t>by Propaganda + Censor</a:t>
          </a:r>
          <a:endParaRPr lang="en-US" sz="2800" b="1" kern="1200" dirty="0"/>
        </a:p>
      </dsp:txBody>
      <dsp:txXfrm rot="5400000">
        <a:off x="5030726" y="1523"/>
        <a:ext cx="1752594" cy="5559552"/>
      </dsp:txXfrm>
    </dsp:sp>
    <dsp:sp modelId="{ECA9367E-82B6-45BF-80EC-905D33191F1C}">
      <dsp:nvSpPr>
        <dsp:cNvPr id="0" name=""/>
        <dsp:cNvSpPr/>
      </dsp:nvSpPr>
      <dsp:spPr>
        <a:xfrm>
          <a:off x="0" y="1884982"/>
          <a:ext cx="3127248" cy="1792634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Control</a:t>
          </a:r>
          <a:endParaRPr lang="en-US" sz="4300" kern="1200" dirty="0"/>
        </a:p>
      </dsp:txBody>
      <dsp:txXfrm>
        <a:off x="0" y="1884982"/>
        <a:ext cx="3127248" cy="1792634"/>
      </dsp:txXfrm>
    </dsp:sp>
    <dsp:sp modelId="{891135A9-519B-438B-9B6E-F4157DB97A71}">
      <dsp:nvSpPr>
        <dsp:cNvPr id="0" name=""/>
        <dsp:cNvSpPr/>
      </dsp:nvSpPr>
      <dsp:spPr>
        <a:xfrm rot="5400000">
          <a:off x="5032476" y="1883790"/>
          <a:ext cx="1749095" cy="5559552"/>
        </a:xfrm>
        <a:prstGeom prst="round2SameRect">
          <a:avLst/>
        </a:prstGeom>
        <a:solidFill>
          <a:schemeClr val="accent4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err="1" smtClean="0"/>
            <a:t>ComIntern</a:t>
          </a:r>
          <a:r>
            <a:rPr lang="en-US" sz="2800" b="1" kern="1200" dirty="0" smtClean="0"/>
            <a:t> &gt; Global Revolt!</a:t>
          </a:r>
          <a:endParaRPr lang="en-U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/>
            <a:t>Create USSR… NEW!</a:t>
          </a:r>
          <a:endParaRPr lang="en-U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/>
            <a:t>Eliminate </a:t>
          </a:r>
          <a:r>
            <a:rPr lang="en-US" sz="2800" b="1" kern="1200" dirty="0" smtClean="0"/>
            <a:t>past… Moscow!</a:t>
          </a:r>
          <a:endParaRPr lang="en-US" sz="2800" b="1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1" kern="1200" dirty="0" smtClean="0"/>
            <a:t>Cult of Personality</a:t>
          </a:r>
          <a:endParaRPr lang="en-US" sz="2800" b="1" kern="1200" dirty="0"/>
        </a:p>
      </dsp:txBody>
      <dsp:txXfrm rot="5400000">
        <a:off x="5032476" y="1883790"/>
        <a:ext cx="1749095" cy="5559552"/>
      </dsp:txXfrm>
    </dsp:sp>
    <dsp:sp modelId="{457CC0FD-A798-4467-94FE-945A2EF66D3C}">
      <dsp:nvSpPr>
        <dsp:cNvPr id="0" name=""/>
        <dsp:cNvSpPr/>
      </dsp:nvSpPr>
      <dsp:spPr>
        <a:xfrm>
          <a:off x="0" y="3767249"/>
          <a:ext cx="3127248" cy="1792634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Gain Legitimacy</a:t>
          </a:r>
          <a:endParaRPr lang="en-US" sz="4300" kern="1200" dirty="0"/>
        </a:p>
      </dsp:txBody>
      <dsp:txXfrm>
        <a:off x="0" y="3767249"/>
        <a:ext cx="3127248" cy="17926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681CC9-B46D-4A69-821B-9F23CBB0FA87}">
      <dsp:nvSpPr>
        <dsp:cNvPr id="0" name=""/>
        <dsp:cNvSpPr/>
      </dsp:nvSpPr>
      <dsp:spPr>
        <a:xfrm rot="10800000" flipV="1">
          <a:off x="0" y="126893"/>
          <a:ext cx="8229600" cy="1069767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 dirty="0" smtClean="0"/>
            <a:t>Life under Stalin</a:t>
          </a:r>
          <a:endParaRPr lang="en-US" sz="4900" kern="1200" dirty="0"/>
        </a:p>
      </dsp:txBody>
      <dsp:txXfrm rot="10800000" flipV="1">
        <a:off x="0" y="126893"/>
        <a:ext cx="8229600" cy="1069767"/>
      </dsp:txXfrm>
    </dsp:sp>
    <dsp:sp modelId="{0FC6955F-A598-42AC-B961-6E469D73661A}">
      <dsp:nvSpPr>
        <dsp:cNvPr id="0" name=""/>
        <dsp:cNvSpPr/>
      </dsp:nvSpPr>
      <dsp:spPr>
        <a:xfrm>
          <a:off x="4018" y="1219207"/>
          <a:ext cx="2740521" cy="3774893"/>
        </a:xfrm>
        <a:prstGeom prst="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u="sng" kern="1200" dirty="0" smtClean="0"/>
            <a:t>Collectivization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Land Seizure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Modernization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Export Food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Life No Better</a:t>
          </a:r>
          <a:endParaRPr lang="en-US" sz="2900" b="1" kern="1200" dirty="0"/>
        </a:p>
      </dsp:txBody>
      <dsp:txXfrm>
        <a:off x="4018" y="1219207"/>
        <a:ext cx="2740521" cy="3774893"/>
      </dsp:txXfrm>
    </dsp:sp>
    <dsp:sp modelId="{AFBA6439-A7C5-427B-8114-A865D7B47507}">
      <dsp:nvSpPr>
        <dsp:cNvPr id="0" name=""/>
        <dsp:cNvSpPr/>
      </dsp:nvSpPr>
      <dsp:spPr>
        <a:xfrm>
          <a:off x="2744539" y="1219207"/>
          <a:ext cx="2740521" cy="37748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u="sng" kern="1200" dirty="0" smtClean="0"/>
            <a:t>Industrialization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USSR Catch –Up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5 Year Plan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Quota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Consumer Suffers</a:t>
          </a:r>
          <a:endParaRPr lang="en-US" sz="2900" b="1" kern="1200" dirty="0"/>
        </a:p>
      </dsp:txBody>
      <dsp:txXfrm>
        <a:off x="2744539" y="1219207"/>
        <a:ext cx="2740521" cy="3774893"/>
      </dsp:txXfrm>
    </dsp:sp>
    <dsp:sp modelId="{7CFB5BB5-7C81-4F81-B74D-BEECF269CEC8}">
      <dsp:nvSpPr>
        <dsp:cNvPr id="0" name=""/>
        <dsp:cNvSpPr/>
      </dsp:nvSpPr>
      <dsp:spPr>
        <a:xfrm>
          <a:off x="5485060" y="1219207"/>
          <a:ext cx="2740521" cy="3774893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u="sng" kern="1200" dirty="0" smtClean="0"/>
            <a:t>Terrorize Opposition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Murder 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Gulags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Great Purge: ‘30s</a:t>
          </a:r>
          <a:endParaRPr lang="en-US" sz="2900" b="1" kern="1200" dirty="0"/>
        </a:p>
      </dsp:txBody>
      <dsp:txXfrm>
        <a:off x="5485060" y="1219207"/>
        <a:ext cx="2740521" cy="3774893"/>
      </dsp:txXfrm>
    </dsp:sp>
    <dsp:sp modelId="{A1990D52-BEA8-4420-8CCA-FCA23936A85E}">
      <dsp:nvSpPr>
        <dsp:cNvPr id="0" name=""/>
        <dsp:cNvSpPr/>
      </dsp:nvSpPr>
      <dsp:spPr>
        <a:xfrm>
          <a:off x="0" y="4762860"/>
          <a:ext cx="8229600" cy="36804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A061-F606-484C-8896-96DC89631173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625F-0E5C-4FEE-8EE3-0E0D8209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A061-F606-484C-8896-96DC89631173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625F-0E5C-4FEE-8EE3-0E0D8209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A061-F606-484C-8896-96DC89631173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625F-0E5C-4FEE-8EE3-0E0D8209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A061-F606-484C-8896-96DC89631173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625F-0E5C-4FEE-8EE3-0E0D8209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A061-F606-484C-8896-96DC89631173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625F-0E5C-4FEE-8EE3-0E0D8209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A061-F606-484C-8896-96DC89631173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625F-0E5C-4FEE-8EE3-0E0D8209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A061-F606-484C-8896-96DC89631173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625F-0E5C-4FEE-8EE3-0E0D8209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A061-F606-484C-8896-96DC89631173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625F-0E5C-4FEE-8EE3-0E0D8209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A061-F606-484C-8896-96DC89631173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625F-0E5C-4FEE-8EE3-0E0D8209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A061-F606-484C-8896-96DC89631173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625F-0E5C-4FEE-8EE3-0E0D8209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A061-F606-484C-8896-96DC89631173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0625F-0E5C-4FEE-8EE3-0E0D8209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8A061-F606-484C-8896-96DC89631173}" type="datetimeFigureOut">
              <a:rPr lang="en-US" smtClean="0"/>
              <a:pPr/>
              <a:t>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0625F-0E5C-4FEE-8EE3-0E0D8209E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657600"/>
            <a:ext cx="4419600" cy="2187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1000"/>
            <a:ext cx="2196662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6858000" cy="16764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Russian Revolution </a:t>
            </a:r>
            <a:br>
              <a:rPr lang="en-US" sz="4800" b="1" dirty="0" smtClean="0"/>
            </a:br>
            <a:r>
              <a:rPr lang="en-US" sz="4800" b="1" dirty="0" smtClean="0"/>
              <a:t>1917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124200"/>
            <a:ext cx="6400800" cy="533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How the Soviet Union was created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0683" y="457200"/>
            <a:ext cx="215041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3886200"/>
            <a:ext cx="200117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Causes &gt; 1917 Russian Rev &gt; Effects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382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lus 4"/>
          <p:cNvSpPr/>
          <p:nvPr/>
        </p:nvSpPr>
        <p:spPr>
          <a:xfrm>
            <a:off x="4343400" y="4191000"/>
            <a:ext cx="381000" cy="457200"/>
          </a:xfrm>
          <a:prstGeom prst="math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41D001-99D1-493C-AF3E-A4729EE6E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5F41D001-99D1-493C-AF3E-A4729EE6E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5F41D001-99D1-493C-AF3E-A4729EE6E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5F41D001-99D1-493C-AF3E-A4729EE6EA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2FE5F1-E429-473F-839D-1DE7D9540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E52FE5F1-E429-473F-839D-1DE7D9540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E52FE5F1-E429-473F-839D-1DE7D9540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E52FE5F1-E429-473F-839D-1DE7D95406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29793C1-A6FD-4281-97E6-72A4C8D59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129793C1-A6FD-4281-97E6-72A4C8D59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129793C1-A6FD-4281-97E6-72A4C8D59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129793C1-A6FD-4281-97E6-72A4C8D596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FA4C51-2738-44FD-890B-97E233E7C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BBFA4C51-2738-44FD-890B-97E233E7C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BBFA4C51-2738-44FD-890B-97E233E7C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graphicEl>
                                              <a:dgm id="{BBFA4C51-2738-44FD-890B-97E233E7C4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65100B-58CD-4914-8A40-422B0A26F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0065100B-58CD-4914-8A40-422B0A26F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0065100B-58CD-4914-8A40-422B0A26F7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0065100B-58CD-4914-8A40-422B0A26F7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Soviet Union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 flipV="1">
            <a:off x="533400" y="1219199"/>
            <a:ext cx="8000999" cy="515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" y="1447800"/>
            <a:ext cx="819912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Lenin’s Dictatorship of the Proletariat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990600"/>
          <a:ext cx="86868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9D874C8-4AF8-4927-B69A-974882024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B9D874C8-4AF8-4927-B69A-974882024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B9D874C8-4AF8-4927-B69A-9748820246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graphicEl>
                                              <a:dgm id="{B9D874C8-4AF8-4927-B69A-9748820246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4FA211D-4809-4BF4-BCB3-7F967DAD31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dgm id="{D4FA211D-4809-4BF4-BCB3-7F967DAD31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graphicEl>
                                              <a:dgm id="{D4FA211D-4809-4BF4-BCB3-7F967DAD31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graphicEl>
                                              <a:dgm id="{D4FA211D-4809-4BF4-BCB3-7F967DAD31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CA9367E-82B6-45BF-80EC-905D33191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graphicEl>
                                              <a:dgm id="{ECA9367E-82B6-45BF-80EC-905D33191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graphicEl>
                                              <a:dgm id="{ECA9367E-82B6-45BF-80EC-905D33191F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graphicEl>
                                              <a:dgm id="{ECA9367E-82B6-45BF-80EC-905D33191F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184EB6D-0B7A-40E5-B82E-12FF3EB044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graphicEl>
                                              <a:dgm id="{6184EB6D-0B7A-40E5-B82E-12FF3EB044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graphicEl>
                                              <a:dgm id="{6184EB6D-0B7A-40E5-B82E-12FF3EB044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graphicEl>
                                              <a:dgm id="{6184EB6D-0B7A-40E5-B82E-12FF3EB044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57CC0FD-A798-4467-94FE-945A2EF66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graphicEl>
                                              <a:dgm id="{457CC0FD-A798-4467-94FE-945A2EF66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graphicEl>
                                              <a:dgm id="{457CC0FD-A798-4467-94FE-945A2EF66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graphicEl>
                                              <a:dgm id="{457CC0FD-A798-4467-94FE-945A2EF66D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91135A9-519B-438B-9B6E-F4157DB97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graphicEl>
                                              <a:dgm id="{891135A9-519B-438B-9B6E-F4157DB97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graphicEl>
                                              <a:dgm id="{891135A9-519B-438B-9B6E-F4157DB97A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graphicEl>
                                              <a:dgm id="{891135A9-519B-438B-9B6E-F4157DB97A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Lenin dies 1924 &gt; Stalin emerges</a:t>
            </a: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1990D52-BEA8-4420-8CCA-FCA23936A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A1990D52-BEA8-4420-8CCA-FCA23936A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A1990D52-BEA8-4420-8CCA-FCA23936A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B681CC9-B46D-4A69-821B-9F23CBB0F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graphicEl>
                                              <a:dgm id="{AB681CC9-B46D-4A69-821B-9F23CBB0F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graphicEl>
                                              <a:dgm id="{AB681CC9-B46D-4A69-821B-9F23CBB0F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FC6955F-A598-42AC-B961-6E469D7366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0FC6955F-A598-42AC-B961-6E469D7366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graphicEl>
                                              <a:dgm id="{0FC6955F-A598-42AC-B961-6E469D7366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FBA6439-A7C5-427B-8114-A865D7B47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graphicEl>
                                              <a:dgm id="{AFBA6439-A7C5-427B-8114-A865D7B47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graphicEl>
                                              <a:dgm id="{AFBA6439-A7C5-427B-8114-A865D7B47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FB5BB5-7C81-4F81-B74D-BEECF269CE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graphicEl>
                                              <a:dgm id="{7CFB5BB5-7C81-4F81-B74D-BEECF269CE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graphicEl>
                                              <a:dgm id="{7CFB5BB5-7C81-4F81-B74D-BEECF269CE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Total</a:t>
            </a:r>
            <a:r>
              <a:rPr lang="en-US" b="1" dirty="0" smtClean="0">
                <a:solidFill>
                  <a:srgbClr val="FF0000"/>
                </a:solidFill>
              </a:rPr>
              <a:t>itarianism in the USSR… Government control 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↑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, Rights ↓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did Lenin do to create the Soviet Union and solidify power in the State?</a:t>
            </a:r>
          </a:p>
          <a:p>
            <a:r>
              <a:rPr lang="en-US" b="1" dirty="0" smtClean="0"/>
              <a:t>How did Stalin catch the USSR up with the nations of the West?</a:t>
            </a:r>
          </a:p>
          <a:p>
            <a:r>
              <a:rPr lang="en-US" b="1" dirty="0" smtClean="0"/>
              <a:t>What are the consequences of each leader’s actions?</a:t>
            </a:r>
          </a:p>
          <a:p>
            <a:r>
              <a:rPr lang="en-US" b="1" dirty="0" smtClean="0"/>
              <a:t>Evaluate each leader…</a:t>
            </a:r>
            <a:endParaRPr lang="en-US" b="1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267200"/>
            <a:ext cx="3810000" cy="2187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235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Russian Revolution  1917</vt:lpstr>
      <vt:lpstr>Causes &gt; 1917 Russian Rev &gt; Effects</vt:lpstr>
      <vt:lpstr>The Soviet Union</vt:lpstr>
      <vt:lpstr>Lenin’s Dictatorship of the Proletariat</vt:lpstr>
      <vt:lpstr>Lenin dies 1924 &gt; Stalin emerges</vt:lpstr>
      <vt:lpstr>Totalitarianism in the USSR… Government control ↑, Rights ↓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Revolution - 1917</dc:title>
  <dc:creator>Fujitsu</dc:creator>
  <cp:lastModifiedBy>Fujitsu</cp:lastModifiedBy>
  <cp:revision>10</cp:revision>
  <dcterms:created xsi:type="dcterms:W3CDTF">2008-03-10T17:50:57Z</dcterms:created>
  <dcterms:modified xsi:type="dcterms:W3CDTF">2013-01-06T01:13:28Z</dcterms:modified>
</cp:coreProperties>
</file>