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9" autoAdjust="0"/>
    <p:restoredTop sz="94660"/>
  </p:normalViewPr>
  <p:slideViewPr>
    <p:cSldViewPr snapToGrid="0">
      <p:cViewPr varScale="1">
        <p:scale>
          <a:sx n="52" d="100"/>
          <a:sy n="52" d="100"/>
        </p:scale>
        <p:origin x="172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20029-1C81-4B9D-A5BB-4BC3CF3FA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91D06B-CE29-47BC-8FBF-96CCC194531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2BBA59-6B14-4C6E-B4BF-0B169C3E89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1EF9CE-7C8C-490C-93EE-2DADEFC61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3CCCEC-3B54-450F-BC85-CCA016FE1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52944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85ADB2-2895-4199-992C-128F8A8E7F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DF5092-2EB5-4E57-99C9-67FFE52BFF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99149-EEA3-4AAD-BDB4-6C82065B5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489816-3250-4B2C-BDC6-707D3AA491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0AAEE1-67F8-4CCC-B33A-18C2509FA2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6113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EAE2F6-16AB-488B-A343-33EEADDF939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76B44C-4A59-4F74-8DA2-89B1BA144FC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6AB32D-7B78-4730-8F60-5960B033DF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8D318A-2E84-49B4-B110-ABFD5A60EF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9BD6F5-FD5E-4525-ADCA-E4C7C24B65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402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8DCCA1-F099-4CF7-8D96-EB1D6F955D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B4A4A2-DE15-46AE-8580-1F08390463A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CD10CF-D56C-4573-9B22-875DB31F8D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954DCC-421C-4165-9D62-E7D643D215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EF3454-3D91-455C-8AA4-5DFD1445A4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801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DF3782-10B7-4498-87B9-51179D11B3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363FA8D-6281-4B2B-A0C7-039ED9298F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232EE51-D1FE-4B25-AB75-5DE1314108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04192B-513B-4019-8ED1-74BCAEBDB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B6FDC-9417-4C9A-9F91-7B34513757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5590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2A5B1F-6819-435B-A000-668698BF6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6FB7D0-99FF-4F35-84A1-F6829B2B4CA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FFCF02-BAFC-41D9-8891-A141AC9C2F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096C21-DF8E-46E3-BC72-84FFFD9DA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B17B61C-5C32-4303-8BA7-4408A9BFFD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12F71AB-6EFF-485B-BFC6-0492162F75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41431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24833C-FE79-45F0-AF56-E7531776CB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1340425-25A2-420D-AD49-E2D46F18A8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C57872F-F1BD-4577-934E-51F44C6F78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E45DAFA-BC46-4C51-AA5C-74C35C117B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7E44A22-15FC-4162-8A10-A832C525A28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7ACCF2B-553D-4A83-8F59-1936D1DAF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D8C07E8-CEEA-4823-9D0B-5CEB77B44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64AE76B-2DFE-4CE4-8D8B-ABDEFD36E5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5EF476-EFAC-41F8-816A-1F8FB5DF4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970AB55-F66D-4B7E-9C35-406AB65626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6B76FA2-44B5-4D91-BFFB-EA9B1B481C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E2C439B-93D5-4C3E-83B8-602DE97F9E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004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EE84781-755B-4C3C-A4C6-1C9F34ACF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56E27CC5-0BD2-465D-9293-DF78014C8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4A2024-7271-4088-8425-72979C55C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2459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60188A-A1D4-40F6-9DCE-686F5C64FA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AA68EE-F1E5-449E-A358-680A9F66DBF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DE6FB11-363B-4139-93B7-E5C07CCFEE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D22A54B-727B-4AFE-84A9-E44492F0FF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628848-97F1-4060-8544-D52B95E1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B606B1-B812-4DBE-8956-39ECCD8A3D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273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9B5344-E32E-41DA-9811-55226192D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40C9A30-74C9-42CB-8D88-B93555CF4E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FDBB43A-984C-4FD3-B14A-D491656E9B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9919F-D15E-4F3D-AF66-348867F8B2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C1C9EA-D86A-4F9A-A25C-1EFDC74F36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9DF1C0E-9018-4DD1-8F50-39F10451C4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0811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E4242CC-E8CD-4316-983D-1B8565504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737EF2-5F5A-4791-9C71-818C59301A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5D4943-B88D-4CE8-BCE1-E12FBF5231B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21F4B8-2E41-491C-A779-A3383FD05B4B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5D58CC-0B6B-481B-B4A3-EC6BD61D245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C21090-F9D2-4160-A86B-11A6E725F8D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6FF85F-F1AE-4A8E-BC86-D198C99F1F5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29829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E302B4-60F0-4F5F-8063-25E7561378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114210"/>
          </a:xfrm>
        </p:spPr>
        <p:txBody>
          <a:bodyPr>
            <a:normAutofit/>
          </a:bodyPr>
          <a:lstStyle/>
          <a:p>
            <a:r>
              <a:rPr lang="en-US" b="1" dirty="0"/>
              <a:t>World War 1 Propaganda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C383BFE-1A68-414B-95DF-21AFB7CE62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04801" y="2496065"/>
            <a:ext cx="11492752" cy="3582006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FF0000"/>
                </a:solidFill>
              </a:rPr>
              <a:t>A Tool to Influence </a:t>
            </a:r>
          </a:p>
          <a:p>
            <a:r>
              <a:rPr lang="en-US" sz="3200" b="1" dirty="0"/>
              <a:t>What is the overall message of each piece?</a:t>
            </a:r>
          </a:p>
          <a:p>
            <a:r>
              <a:rPr lang="en-US" sz="3200" b="1" dirty="0"/>
              <a:t>What action is each piece calling the reader / observer to take?</a:t>
            </a:r>
          </a:p>
          <a:p>
            <a:r>
              <a:rPr lang="en-US" sz="3200" b="1" dirty="0"/>
              <a:t>What techniques are used to generate the action?</a:t>
            </a:r>
          </a:p>
          <a:p>
            <a:r>
              <a:rPr lang="en-US" sz="3200" b="1" dirty="0"/>
              <a:t>Evaluate the effectiveness of each piece &amp; explain your opinion.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84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EED47A-AEBE-4A30-9B93-40FB8C94A5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8644" y="377481"/>
            <a:ext cx="2980038" cy="1325563"/>
          </a:xfrm>
        </p:spPr>
        <p:txBody>
          <a:bodyPr/>
          <a:lstStyle/>
          <a:p>
            <a:r>
              <a:rPr lang="en-US" dirty="0"/>
              <a:t>Document I: British</a:t>
            </a:r>
          </a:p>
        </p:txBody>
      </p:sp>
      <p:pic>
        <p:nvPicPr>
          <p:cNvPr id="1026" name="Picture 2" descr="Image result for ww1propaganda.com women">
            <a:extLst>
              <a:ext uri="{FF2B5EF4-FFF2-40B4-BE49-F238E27FC236}">
                <a16:creationId xmlns:a16="http://schemas.microsoft.com/office/drawing/2014/main" id="{7E6B2109-16B7-4376-B213-A5A7520526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4925" y="222422"/>
            <a:ext cx="4730664" cy="64131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84735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2B143E-8173-4CF0-9DDD-C06299642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251886" cy="1325563"/>
          </a:xfrm>
        </p:spPr>
        <p:txBody>
          <a:bodyPr/>
          <a:lstStyle/>
          <a:p>
            <a:r>
              <a:rPr lang="en-US" dirty="0"/>
              <a:t>Document J: USA</a:t>
            </a:r>
          </a:p>
        </p:txBody>
      </p:sp>
      <p:pic>
        <p:nvPicPr>
          <p:cNvPr id="2050" name="Picture 2" descr="Image result for ww1propaganda.com armenia">
            <a:extLst>
              <a:ext uri="{FF2B5EF4-FFF2-40B4-BE49-F238E27FC236}">
                <a16:creationId xmlns:a16="http://schemas.microsoft.com/office/drawing/2014/main" id="{1BD0669F-CB49-4374-A17F-EF6850B6F0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258" y="222422"/>
            <a:ext cx="47418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35121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3ECFCC-84DF-4E4A-92D8-B0FC3EB001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846733"/>
          </a:xfrm>
        </p:spPr>
        <p:txBody>
          <a:bodyPr>
            <a:normAutofit/>
          </a:bodyPr>
          <a:lstStyle/>
          <a:p>
            <a:r>
              <a:rPr lang="en-US" b="1" dirty="0"/>
              <a:t>Stimulus Based SAQ Practice: Answer each prompt below in a paragraph of 6-8 sentences.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38F224-8531-4057-88D1-B68C2E3217D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46638"/>
            <a:ext cx="10515600" cy="3730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4000" dirty="0"/>
              <a:t>1: Identify TWO propaganda examples that you believe are the MOST effective. Explain.</a:t>
            </a:r>
          </a:p>
          <a:p>
            <a:pPr marL="0" indent="0">
              <a:buNone/>
            </a:pPr>
            <a:endParaRPr lang="en-US" sz="4000" dirty="0"/>
          </a:p>
          <a:p>
            <a:pPr marL="0" indent="0">
              <a:buNone/>
            </a:pPr>
            <a:r>
              <a:rPr lang="en-US" sz="4000" dirty="0"/>
              <a:t>2: Identify TWO propaganda examples that you believe are the LEAST effective. Explain.</a:t>
            </a:r>
          </a:p>
        </p:txBody>
      </p:sp>
    </p:spTree>
    <p:extLst>
      <p:ext uri="{BB962C8B-B14F-4D97-AF65-F5344CB8AC3E}">
        <p14:creationId xmlns:p14="http://schemas.microsoft.com/office/powerpoint/2010/main" val="6206542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F11045F0-1890-4DBB-9252-A21E92A7F6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7431" y="328055"/>
            <a:ext cx="3185015" cy="1325563"/>
          </a:xfrm>
        </p:spPr>
        <p:txBody>
          <a:bodyPr/>
          <a:lstStyle/>
          <a:p>
            <a:r>
              <a:rPr lang="en-US" dirty="0"/>
              <a:t>Document A: British</a:t>
            </a:r>
          </a:p>
        </p:txBody>
      </p:sp>
      <p:pic>
        <p:nvPicPr>
          <p:cNvPr id="1026" name="Picture 2" descr="Image result for ww1 propaganda posters">
            <a:extLst>
              <a:ext uri="{FF2B5EF4-FFF2-40B4-BE49-F238E27FC236}">
                <a16:creationId xmlns:a16="http://schemas.microsoft.com/office/drawing/2014/main" id="{E1D1BD9B-35FD-4EA5-AE08-5A140E3F1E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2507" y="202062"/>
            <a:ext cx="4228763" cy="6400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84712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8E56F-E764-4E1D-9AAB-109E68EC1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6165" y="365125"/>
            <a:ext cx="3442447" cy="1325563"/>
          </a:xfrm>
        </p:spPr>
        <p:txBody>
          <a:bodyPr/>
          <a:lstStyle/>
          <a:p>
            <a:r>
              <a:rPr lang="en-US" dirty="0"/>
              <a:t>Document B: British</a:t>
            </a:r>
          </a:p>
        </p:txBody>
      </p:sp>
      <p:pic>
        <p:nvPicPr>
          <p:cNvPr id="2050" name="Picture 2" descr="Image result for ww1 propaganda posters">
            <a:extLst>
              <a:ext uri="{FF2B5EF4-FFF2-40B4-BE49-F238E27FC236}">
                <a16:creationId xmlns:a16="http://schemas.microsoft.com/office/drawing/2014/main" id="{BA9CC82A-9E43-40FF-B8AF-175537CFEC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3108" y="155481"/>
            <a:ext cx="4325752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6265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0E8CD9-D7CD-48D7-9576-DADFFA093B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89" y="490631"/>
            <a:ext cx="3142129" cy="1325563"/>
          </a:xfrm>
        </p:spPr>
        <p:txBody>
          <a:bodyPr/>
          <a:lstStyle/>
          <a:p>
            <a:r>
              <a:rPr lang="en-US" dirty="0"/>
              <a:t>Document C: British</a:t>
            </a:r>
          </a:p>
        </p:txBody>
      </p:sp>
      <p:pic>
        <p:nvPicPr>
          <p:cNvPr id="3074" name="Picture 2" descr="Image result for ww1 propaganda posters">
            <a:extLst>
              <a:ext uri="{FF2B5EF4-FFF2-40B4-BE49-F238E27FC236}">
                <a16:creationId xmlns:a16="http://schemas.microsoft.com/office/drawing/2014/main" id="{E7EEB704-9304-4927-9531-29F491BE684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12" y="147021"/>
            <a:ext cx="4460748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232108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B545-18CA-4E21-9413-7178732C8E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3177988" cy="1325563"/>
          </a:xfrm>
        </p:spPr>
        <p:txBody>
          <a:bodyPr/>
          <a:lstStyle/>
          <a:p>
            <a:r>
              <a:rPr lang="en-US" dirty="0"/>
              <a:t>Document D: British</a:t>
            </a:r>
          </a:p>
        </p:txBody>
      </p:sp>
      <p:pic>
        <p:nvPicPr>
          <p:cNvPr id="4098" name="Picture 2" descr="Image result for ww1propaganda.com">
            <a:extLst>
              <a:ext uri="{FF2B5EF4-FFF2-40B4-BE49-F238E27FC236}">
                <a16:creationId xmlns:a16="http://schemas.microsoft.com/office/drawing/2014/main" id="{73E0D3E4-D402-40D2-B148-07F46D518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1290" y="274320"/>
            <a:ext cx="4304116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8550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F97DC3-79AF-4957-9DC9-088A451D94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612" y="562349"/>
            <a:ext cx="3124200" cy="1325563"/>
          </a:xfrm>
        </p:spPr>
        <p:txBody>
          <a:bodyPr/>
          <a:lstStyle/>
          <a:p>
            <a:r>
              <a:rPr lang="en-US" dirty="0"/>
              <a:t>Document E: British</a:t>
            </a:r>
          </a:p>
        </p:txBody>
      </p:sp>
      <p:pic>
        <p:nvPicPr>
          <p:cNvPr id="5122" name="Picture 2" descr="See the source image">
            <a:extLst>
              <a:ext uri="{FF2B5EF4-FFF2-40B4-BE49-F238E27FC236}">
                <a16:creationId xmlns:a16="http://schemas.microsoft.com/office/drawing/2014/main" id="{5D07E7C7-0A3A-4911-8011-1AA35800C4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26274" y="197223"/>
            <a:ext cx="4292092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456217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62124-0E07-4619-953A-82EB23C0E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3" y="508560"/>
            <a:ext cx="3142129" cy="1325563"/>
          </a:xfrm>
        </p:spPr>
        <p:txBody>
          <a:bodyPr/>
          <a:lstStyle/>
          <a:p>
            <a:r>
              <a:rPr lang="en-US" dirty="0"/>
              <a:t>Document F: Canada</a:t>
            </a:r>
          </a:p>
        </p:txBody>
      </p:sp>
      <p:pic>
        <p:nvPicPr>
          <p:cNvPr id="6146" name="Picture 2" descr="Image result for ww1propaganda.com canada">
            <a:extLst>
              <a:ext uri="{FF2B5EF4-FFF2-40B4-BE49-F238E27FC236}">
                <a16:creationId xmlns:a16="http://schemas.microsoft.com/office/drawing/2014/main" id="{B5766F6E-61CF-49F0-B902-4FB2D62DC7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9361" y="161365"/>
            <a:ext cx="4785020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81362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72252-7FF3-4048-8548-FBE0716E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1682" y="526490"/>
            <a:ext cx="3231776" cy="1325563"/>
          </a:xfrm>
        </p:spPr>
        <p:txBody>
          <a:bodyPr/>
          <a:lstStyle/>
          <a:p>
            <a:r>
              <a:rPr lang="en-US" dirty="0"/>
              <a:t>Document G: British</a:t>
            </a:r>
          </a:p>
        </p:txBody>
      </p:sp>
      <p:pic>
        <p:nvPicPr>
          <p:cNvPr id="7170" name="Picture 2" descr="Image result for ww1propaganda.com food">
            <a:extLst>
              <a:ext uri="{FF2B5EF4-FFF2-40B4-BE49-F238E27FC236}">
                <a16:creationId xmlns:a16="http://schemas.microsoft.com/office/drawing/2014/main" id="{FB00CED1-B7FA-4C99-A455-AEA20EF260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8921" y="143435"/>
            <a:ext cx="4866173" cy="6492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34499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E2E7D3-12FD-44B2-80E8-F75BD3DBF5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Document H</a:t>
            </a:r>
          </a:p>
        </p:txBody>
      </p:sp>
      <p:pic>
        <p:nvPicPr>
          <p:cNvPr id="8194" name="Picture 2" descr="Image result for ww1propaganda.com belgium">
            <a:extLst>
              <a:ext uri="{FF2B5EF4-FFF2-40B4-BE49-F238E27FC236}">
                <a16:creationId xmlns:a16="http://schemas.microsoft.com/office/drawing/2014/main" id="{FCE4FA1D-F4C3-4B89-BF17-8170B364F5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025" y="143435"/>
            <a:ext cx="4729421" cy="6583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62335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89</TotalTime>
  <Words>136</Words>
  <Application>Microsoft Office PowerPoint</Application>
  <PresentationFormat>Widescreen</PresentationFormat>
  <Paragraphs>20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World War 1 Propaganda </vt:lpstr>
      <vt:lpstr>Document A: British</vt:lpstr>
      <vt:lpstr>Document B: British</vt:lpstr>
      <vt:lpstr>Document C: British</vt:lpstr>
      <vt:lpstr>Document D: British</vt:lpstr>
      <vt:lpstr>Document E: British</vt:lpstr>
      <vt:lpstr>Document F: Canada</vt:lpstr>
      <vt:lpstr>Document G: British</vt:lpstr>
      <vt:lpstr>Document H</vt:lpstr>
      <vt:lpstr>Document I: British</vt:lpstr>
      <vt:lpstr>Document J: USA</vt:lpstr>
      <vt:lpstr>Stimulus Based SAQ Practice: Answer each prompt below in a paragraph of 6-8 sentences.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World War 1 Propaganda</dc:title>
  <dc:creator>Reiner Kolodinski</dc:creator>
  <cp:lastModifiedBy>Reiner Kolodinski</cp:lastModifiedBy>
  <cp:revision>16</cp:revision>
  <dcterms:created xsi:type="dcterms:W3CDTF">2020-03-22T01:04:19Z</dcterms:created>
  <dcterms:modified xsi:type="dcterms:W3CDTF">2020-03-22T02:36:20Z</dcterms:modified>
</cp:coreProperties>
</file>