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68" y="2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IMMIGRATION STORIES to the U.S.</a:t>
            </a:r>
          </a:p>
        </p:txBody>
      </p:sp>
    </p:spTree>
    <p:extLst>
      <p:ext uri="{BB962C8B-B14F-4D97-AF65-F5344CB8AC3E}">
        <p14:creationId xmlns:p14="http://schemas.microsoft.com/office/powerpoint/2010/main" val="2138975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9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0" y="1958109"/>
            <a:ext cx="9603274" cy="3999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572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10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0" y="1967345"/>
            <a:ext cx="9603274" cy="392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172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11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0" y="2059709"/>
            <a:ext cx="9603274" cy="3648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372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12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0" y="2004291"/>
            <a:ext cx="9603274" cy="383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360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13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0" y="2013527"/>
            <a:ext cx="9603274" cy="3888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338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14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0" y="2004291"/>
            <a:ext cx="9603274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160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15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0" y="2041236"/>
            <a:ext cx="9603274" cy="38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923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16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0" y="1995055"/>
            <a:ext cx="9603274" cy="38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3606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17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0" y="1958109"/>
            <a:ext cx="9603274" cy="394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0438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18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0" y="2041236"/>
            <a:ext cx="9603274" cy="3851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389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1</a:t>
            </a:r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2474" y="2124363"/>
            <a:ext cx="9512380" cy="3491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6420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19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0" y="1967345"/>
            <a:ext cx="9603274" cy="3980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391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20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0" y="2004291"/>
            <a:ext cx="9603274" cy="387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0224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21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0" y="1976581"/>
            <a:ext cx="9603274" cy="3980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3003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22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0" y="1948873"/>
            <a:ext cx="9603274" cy="395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8342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23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0" y="1995055"/>
            <a:ext cx="9603274" cy="3999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5132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24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0" y="1948873"/>
            <a:ext cx="9603274" cy="402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9639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25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0" y="1939636"/>
            <a:ext cx="9603274" cy="404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1126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26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0" y="1967345"/>
            <a:ext cx="9603274" cy="3999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3645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27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0" y="1976581"/>
            <a:ext cx="9603274" cy="3980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1736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28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0" y="2022764"/>
            <a:ext cx="9603274" cy="38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6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2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79" y="2022764"/>
            <a:ext cx="10149293" cy="3666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0505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29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0" y="1958109"/>
            <a:ext cx="9603274" cy="3999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1984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30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0" y="1995055"/>
            <a:ext cx="9603274" cy="395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9081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31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0" y="1967345"/>
            <a:ext cx="9603274" cy="3999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9708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32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0" y="1985817"/>
            <a:ext cx="9603274" cy="3934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9102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33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0" y="1967345"/>
            <a:ext cx="9603274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2990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34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0" y="1967345"/>
            <a:ext cx="9603274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5682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35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0" y="1958109"/>
            <a:ext cx="9603274" cy="4054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547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36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0" y="1985818"/>
            <a:ext cx="9603274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6696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37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0" y="2078182"/>
            <a:ext cx="9603274" cy="3906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4697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38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0" y="1967345"/>
            <a:ext cx="9603274" cy="399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18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3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3236" y="1985817"/>
            <a:ext cx="9521618" cy="383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9841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39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0" y="1976581"/>
            <a:ext cx="9603274" cy="4045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7691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40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79" y="1995055"/>
            <a:ext cx="9603275" cy="395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4830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41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0" y="2013527"/>
            <a:ext cx="9603274" cy="392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708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4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0" y="2022763"/>
            <a:ext cx="9603274" cy="4008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054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5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0" y="2152073"/>
            <a:ext cx="9669002" cy="354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194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6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0" y="2096655"/>
            <a:ext cx="9603274" cy="374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879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7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2474" y="2142836"/>
            <a:ext cx="9512380" cy="3592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354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8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0" y="2105891"/>
            <a:ext cx="9603274" cy="3823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42108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46</TotalTime>
  <Words>90</Words>
  <Application>Microsoft Office PowerPoint</Application>
  <PresentationFormat>Widescreen</PresentationFormat>
  <Paragraphs>42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Arial</vt:lpstr>
      <vt:lpstr>Gill Sans MT</vt:lpstr>
      <vt:lpstr>Gallery</vt:lpstr>
      <vt:lpstr>IMMIGRATION STORIES to the U.S.</vt:lpstr>
      <vt:lpstr>STORY 1</vt:lpstr>
      <vt:lpstr>STORY 2</vt:lpstr>
      <vt:lpstr>STORY 3</vt:lpstr>
      <vt:lpstr>STORY 4</vt:lpstr>
      <vt:lpstr>STORY 5</vt:lpstr>
      <vt:lpstr>STORY 6</vt:lpstr>
      <vt:lpstr>STORY 7</vt:lpstr>
      <vt:lpstr>STORY 8</vt:lpstr>
      <vt:lpstr>STORY 9</vt:lpstr>
      <vt:lpstr>STORY 10</vt:lpstr>
      <vt:lpstr>STORY 11</vt:lpstr>
      <vt:lpstr>STORY 12</vt:lpstr>
      <vt:lpstr>STORY 13</vt:lpstr>
      <vt:lpstr>STORY 14</vt:lpstr>
      <vt:lpstr>STORY 15</vt:lpstr>
      <vt:lpstr>STORY 16</vt:lpstr>
      <vt:lpstr>STORY 17</vt:lpstr>
      <vt:lpstr>STORY 18</vt:lpstr>
      <vt:lpstr>STORY 19</vt:lpstr>
      <vt:lpstr>STORY 20</vt:lpstr>
      <vt:lpstr>STORY 21</vt:lpstr>
      <vt:lpstr>STORY 22</vt:lpstr>
      <vt:lpstr>STORY 23</vt:lpstr>
      <vt:lpstr>STORY 24</vt:lpstr>
      <vt:lpstr>STORY 25</vt:lpstr>
      <vt:lpstr>STORY 26</vt:lpstr>
      <vt:lpstr>STORY 27</vt:lpstr>
      <vt:lpstr>STORY 28</vt:lpstr>
      <vt:lpstr>STORY 29</vt:lpstr>
      <vt:lpstr>STORY 30</vt:lpstr>
      <vt:lpstr>STORY 31</vt:lpstr>
      <vt:lpstr>STORY 32</vt:lpstr>
      <vt:lpstr>STORY 33</vt:lpstr>
      <vt:lpstr>STORY 34</vt:lpstr>
      <vt:lpstr>STORY 35</vt:lpstr>
      <vt:lpstr>STORY 36</vt:lpstr>
      <vt:lpstr>STORY 37</vt:lpstr>
      <vt:lpstr>STORY 38</vt:lpstr>
      <vt:lpstr>STORY 39</vt:lpstr>
      <vt:lpstr>STORY 40</vt:lpstr>
      <vt:lpstr>STORY 41</vt:lpstr>
    </vt:vector>
  </TitlesOfParts>
  <Company>GUSD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IMMIGRATION STORIES to the U.S.</dc:title>
  <dc:creator>Brandon Weisman</dc:creator>
  <cp:lastModifiedBy>Reiner Kolodinski</cp:lastModifiedBy>
  <cp:revision>6</cp:revision>
  <dcterms:created xsi:type="dcterms:W3CDTF">2019-10-29T15:20:48Z</dcterms:created>
  <dcterms:modified xsi:type="dcterms:W3CDTF">2019-10-30T17:09:45Z</dcterms:modified>
</cp:coreProperties>
</file>